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71" r:id="rId3"/>
    <p:sldId id="332" r:id="rId4"/>
    <p:sldId id="339" r:id="rId5"/>
    <p:sldId id="333" r:id="rId6"/>
    <p:sldId id="336" r:id="rId7"/>
    <p:sldId id="337" r:id="rId8"/>
    <p:sldId id="338" r:id="rId9"/>
    <p:sldId id="340" r:id="rId10"/>
    <p:sldId id="329" r:id="rId1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0000"/>
    <a:srgbClr val="E0489C"/>
    <a:srgbClr val="7958A3"/>
    <a:srgbClr val="26911F"/>
    <a:srgbClr val="E878B5"/>
    <a:srgbClr val="FFFF99"/>
    <a:srgbClr val="2691BF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F4C53-1A10-49A7-B663-CBABA8B623C3}" v="5" dt="2022-10-09T20:37:51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377585e8297f3ba" providerId="LiveId" clId="{5A30911A-E57B-4409-BE18-3858C89EF3ED}"/>
    <pc:docChg chg="modSld">
      <pc:chgData name="" userId="2377585e8297f3ba" providerId="LiveId" clId="{5A30911A-E57B-4409-BE18-3858C89EF3ED}" dt="2021-01-05T07:31:01.563" v="38" actId="20577"/>
      <pc:docMkLst>
        <pc:docMk/>
      </pc:docMkLst>
      <pc:sldChg chg="modSp">
        <pc:chgData name="" userId="2377585e8297f3ba" providerId="LiveId" clId="{5A30911A-E57B-4409-BE18-3858C89EF3ED}" dt="2021-01-05T07:31:01.563" v="38" actId="20577"/>
        <pc:sldMkLst>
          <pc:docMk/>
          <pc:sldMk cId="0" sldId="259"/>
        </pc:sldMkLst>
        <pc:spChg chg="mod">
          <ac:chgData name="" userId="2377585e8297f3ba" providerId="LiveId" clId="{5A30911A-E57B-4409-BE18-3858C89EF3ED}" dt="2021-01-05T07:31:01.563" v="38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" userId="2377585e8297f3ba" providerId="LiveId" clId="{5A30911A-E57B-4409-BE18-3858C89EF3ED}" dt="2021-01-05T07:30:52.133" v="13" actId="20577"/>
          <ac:spMkLst>
            <pc:docMk/>
            <pc:sldMk cId="0" sldId="259"/>
            <ac:spMk id="4099" creationId="{00000000-0000-0000-0000-000000000000}"/>
          </ac:spMkLst>
        </pc:spChg>
      </pc:sldChg>
    </pc:docChg>
  </pc:docChgLst>
  <pc:docChgLst>
    <pc:chgData name="Myran Teasdale" userId="2377585e8297f3ba" providerId="LiveId" clId="{5F8F4C53-1A10-49A7-B663-CBABA8B623C3}"/>
    <pc:docChg chg="modSld modMainMaster">
      <pc:chgData name="Myran Teasdale" userId="2377585e8297f3ba" providerId="LiveId" clId="{5F8F4C53-1A10-49A7-B663-CBABA8B623C3}" dt="2022-10-09T20:39:15.537" v="15" actId="403"/>
      <pc:docMkLst>
        <pc:docMk/>
      </pc:docMkLst>
      <pc:sldChg chg="modSp mod">
        <pc:chgData name="Myran Teasdale" userId="2377585e8297f3ba" providerId="LiveId" clId="{5F8F4C53-1A10-49A7-B663-CBABA8B623C3}" dt="2022-10-09T20:39:15.537" v="15" actId="403"/>
        <pc:sldMkLst>
          <pc:docMk/>
          <pc:sldMk cId="0" sldId="259"/>
        </pc:sldMkLst>
        <pc:spChg chg="mod">
          <ac:chgData name="Myran Teasdale" userId="2377585e8297f3ba" providerId="LiveId" clId="{5F8F4C53-1A10-49A7-B663-CBABA8B623C3}" dt="2022-10-09T20:39:15.537" v="15" actId="403"/>
          <ac:spMkLst>
            <pc:docMk/>
            <pc:sldMk cId="0" sldId="259"/>
            <ac:spMk id="4" creationId="{00000000-0000-0000-0000-000000000000}"/>
          </ac:spMkLst>
        </pc:spChg>
      </pc:sldChg>
      <pc:sldMasterChg chg="addSp delSp modSp">
        <pc:chgData name="Myran Teasdale" userId="2377585e8297f3ba" providerId="LiveId" clId="{5F8F4C53-1A10-49A7-B663-CBABA8B623C3}" dt="2022-10-09T20:37:51.642" v="4" actId="478"/>
        <pc:sldMasterMkLst>
          <pc:docMk/>
          <pc:sldMasterMk cId="0" sldId="2147483648"/>
        </pc:sldMasterMkLst>
        <pc:spChg chg="add mod">
          <ac:chgData name="Myran Teasdale" userId="2377585e8297f3ba" providerId="LiveId" clId="{5F8F4C53-1A10-49A7-B663-CBABA8B623C3}" dt="2022-10-09T20:37:47.566" v="0"/>
          <ac:spMkLst>
            <pc:docMk/>
            <pc:sldMasterMk cId="0" sldId="2147483648"/>
            <ac:spMk id="5" creationId="{F389DA6B-B135-F0E2-4467-8C2A035E7526}"/>
          </ac:spMkLst>
        </pc:spChg>
        <pc:spChg chg="add mod">
          <ac:chgData name="Myran Teasdale" userId="2377585e8297f3ba" providerId="LiveId" clId="{5F8F4C53-1A10-49A7-B663-CBABA8B623C3}" dt="2022-10-09T20:37:47.566" v="0"/>
          <ac:spMkLst>
            <pc:docMk/>
            <pc:sldMasterMk cId="0" sldId="2147483648"/>
            <ac:spMk id="6" creationId="{0D9B5461-64C5-77A3-0B65-36813D18286A}"/>
          </ac:spMkLst>
        </pc:spChg>
        <pc:spChg chg="add mod">
          <ac:chgData name="Myran Teasdale" userId="2377585e8297f3ba" providerId="LiveId" clId="{5F8F4C53-1A10-49A7-B663-CBABA8B623C3}" dt="2022-10-09T20:37:47.566" v="0"/>
          <ac:spMkLst>
            <pc:docMk/>
            <pc:sldMasterMk cId="0" sldId="2147483648"/>
            <ac:spMk id="7" creationId="{B75EADA9-AFAD-B7C7-F358-2FAE00737F01}"/>
          </ac:spMkLst>
        </pc:spChg>
        <pc:spChg chg="del">
          <ac:chgData name="Myran Teasdale" userId="2377585e8297f3ba" providerId="LiveId" clId="{5F8F4C53-1A10-49A7-B663-CBABA8B623C3}" dt="2022-10-09T20:37:51.349" v="3" actId="478"/>
          <ac:spMkLst>
            <pc:docMk/>
            <pc:sldMasterMk cId="0" sldId="2147483648"/>
            <ac:spMk id="1026" creationId="{00000000-0000-0000-0000-000000000000}"/>
          </ac:spMkLst>
        </pc:spChg>
        <pc:spChg chg="del">
          <ac:chgData name="Myran Teasdale" userId="2377585e8297f3ba" providerId="LiveId" clId="{5F8F4C53-1A10-49A7-B663-CBABA8B623C3}" dt="2022-10-09T20:37:49.232" v="2" actId="478"/>
          <ac:spMkLst>
            <pc:docMk/>
            <pc:sldMasterMk cId="0" sldId="2147483648"/>
            <ac:spMk id="1028" creationId="{00000000-0000-0000-0000-000000000000}"/>
          </ac:spMkLst>
        </pc:spChg>
        <pc:spChg chg="del">
          <ac:chgData name="Myran Teasdale" userId="2377585e8297f3ba" providerId="LiveId" clId="{5F8F4C53-1A10-49A7-B663-CBABA8B623C3}" dt="2022-10-09T20:37:51.642" v="4" actId="478"/>
          <ac:spMkLst>
            <pc:docMk/>
            <pc:sldMasterMk cId="0" sldId="2147483648"/>
            <ac:spMk id="1030" creationId="{00000000-0000-0000-0000-000000000000}"/>
          </ac:spMkLst>
        </pc:spChg>
        <pc:spChg chg="del">
          <ac:chgData name="Myran Teasdale" userId="2377585e8297f3ba" providerId="LiveId" clId="{5F8F4C53-1A10-49A7-B663-CBABA8B623C3}" dt="2022-10-09T20:37:48.951" v="1" actId="478"/>
          <ac:spMkLst>
            <pc:docMk/>
            <pc:sldMasterMk cId="0" sldId="2147483648"/>
            <ac:spMk id="1035" creationId="{00000000-0000-0000-0000-000000000000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86B9D2-734D-4E2E-9814-290319AA246E}" type="doc">
      <dgm:prSet loTypeId="urn:microsoft.com/office/officeart/2005/8/layout/hList9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GB"/>
        </a:p>
      </dgm:t>
    </dgm:pt>
    <dgm:pt modelId="{3D60FD44-0E97-4FB4-B172-53266A902973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GB" dirty="0"/>
            <a:t>Array</a:t>
          </a:r>
        </a:p>
      </dgm:t>
    </dgm:pt>
    <dgm:pt modelId="{E04E7431-61B3-43B2-BEA9-24A6142BF76F}" type="parTrans" cxnId="{E737F4D5-CCD7-4082-9796-19E6C25EA648}">
      <dgm:prSet/>
      <dgm:spPr/>
      <dgm:t>
        <a:bodyPr/>
        <a:lstStyle/>
        <a:p>
          <a:endParaRPr lang="en-GB"/>
        </a:p>
      </dgm:t>
    </dgm:pt>
    <dgm:pt modelId="{0102D74F-B776-4A48-B998-3C395BCFAEF3}" type="sibTrans" cxnId="{E737F4D5-CCD7-4082-9796-19E6C25EA648}">
      <dgm:prSet/>
      <dgm:spPr/>
      <dgm:t>
        <a:bodyPr/>
        <a:lstStyle/>
        <a:p>
          <a:endParaRPr lang="en-GB"/>
        </a:p>
      </dgm:t>
    </dgm:pt>
    <dgm:pt modelId="{46A599C3-079C-49FB-B973-C89C4FB65B25}">
      <dgm:prSet phldrT="[Text]"/>
      <dgm:spPr/>
      <dgm:t>
        <a:bodyPr/>
        <a:lstStyle/>
        <a:p>
          <a:r>
            <a:rPr lang="en-GB" dirty="0"/>
            <a:t>Fixed size</a:t>
          </a:r>
        </a:p>
      </dgm:t>
    </dgm:pt>
    <dgm:pt modelId="{983806DB-2F19-47D7-9C3C-61970570557E}" type="parTrans" cxnId="{795AEA38-35E1-4DC3-9A88-49B362348F4F}">
      <dgm:prSet/>
      <dgm:spPr/>
      <dgm:t>
        <a:bodyPr/>
        <a:lstStyle/>
        <a:p>
          <a:endParaRPr lang="en-GB"/>
        </a:p>
      </dgm:t>
    </dgm:pt>
    <dgm:pt modelId="{F3BDA084-F0F8-45AB-991B-1337A0FA8BB7}" type="sibTrans" cxnId="{795AEA38-35E1-4DC3-9A88-49B362348F4F}">
      <dgm:prSet/>
      <dgm:spPr/>
      <dgm:t>
        <a:bodyPr/>
        <a:lstStyle/>
        <a:p>
          <a:endParaRPr lang="en-GB"/>
        </a:p>
      </dgm:t>
    </dgm:pt>
    <dgm:pt modelId="{0FEC0A63-2EE5-441C-B767-EE1C5DB9E891}">
      <dgm:prSet phldrT="[Text]"/>
      <dgm:spPr/>
      <dgm:t>
        <a:bodyPr/>
        <a:lstStyle/>
        <a:p>
          <a:r>
            <a:rPr lang="en-GB" dirty="0"/>
            <a:t>One or Two dimensions</a:t>
          </a:r>
        </a:p>
      </dgm:t>
    </dgm:pt>
    <dgm:pt modelId="{FF7A66F6-E6AF-48D4-A99A-E774DC6936C8}" type="parTrans" cxnId="{516BA980-CF8F-4B83-B17A-7858507EE40C}">
      <dgm:prSet/>
      <dgm:spPr/>
      <dgm:t>
        <a:bodyPr/>
        <a:lstStyle/>
        <a:p>
          <a:endParaRPr lang="en-GB"/>
        </a:p>
      </dgm:t>
    </dgm:pt>
    <dgm:pt modelId="{F3B9D67E-5812-4921-8876-0280AACCF7FF}" type="sibTrans" cxnId="{516BA980-CF8F-4B83-B17A-7858507EE40C}">
      <dgm:prSet/>
      <dgm:spPr/>
      <dgm:t>
        <a:bodyPr/>
        <a:lstStyle/>
        <a:p>
          <a:endParaRPr lang="en-GB"/>
        </a:p>
      </dgm:t>
    </dgm:pt>
    <dgm:pt modelId="{535663E8-61C8-4F16-98DD-AFA6D1BBA84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List</a:t>
          </a:r>
        </a:p>
      </dgm:t>
    </dgm:pt>
    <dgm:pt modelId="{9C3463E1-20BB-4CAC-8BB7-256BFA81BD19}" type="parTrans" cxnId="{1BC7BCAF-5E7F-4993-AB91-63F73A95A22F}">
      <dgm:prSet/>
      <dgm:spPr/>
      <dgm:t>
        <a:bodyPr/>
        <a:lstStyle/>
        <a:p>
          <a:endParaRPr lang="en-GB"/>
        </a:p>
      </dgm:t>
    </dgm:pt>
    <dgm:pt modelId="{708A96D6-31D6-48F1-BDD8-E451E9292A57}" type="sibTrans" cxnId="{1BC7BCAF-5E7F-4993-AB91-63F73A95A22F}">
      <dgm:prSet/>
      <dgm:spPr/>
      <dgm:t>
        <a:bodyPr/>
        <a:lstStyle/>
        <a:p>
          <a:endParaRPr lang="en-GB"/>
        </a:p>
      </dgm:t>
    </dgm:pt>
    <dgm:pt modelId="{76092D24-201B-4E42-A0FB-188BA12B01BA}">
      <dgm:prSet phldrT="[Text]"/>
      <dgm:spPr/>
      <dgm:t>
        <a:bodyPr/>
        <a:lstStyle/>
        <a:p>
          <a:r>
            <a:rPr lang="en-GB" dirty="0"/>
            <a:t>Size can change</a:t>
          </a:r>
        </a:p>
      </dgm:t>
    </dgm:pt>
    <dgm:pt modelId="{A297A8C4-FC44-46AB-BA76-3E86DCBC6525}" type="parTrans" cxnId="{9134953F-AC75-4FC1-AB0A-2874AEE3CBA1}">
      <dgm:prSet/>
      <dgm:spPr/>
      <dgm:t>
        <a:bodyPr/>
        <a:lstStyle/>
        <a:p>
          <a:endParaRPr lang="en-GB"/>
        </a:p>
      </dgm:t>
    </dgm:pt>
    <dgm:pt modelId="{C3977414-CA6D-4016-A473-F075EF80EA4E}" type="sibTrans" cxnId="{9134953F-AC75-4FC1-AB0A-2874AEE3CBA1}">
      <dgm:prSet/>
      <dgm:spPr/>
      <dgm:t>
        <a:bodyPr/>
        <a:lstStyle/>
        <a:p>
          <a:endParaRPr lang="en-GB"/>
        </a:p>
      </dgm:t>
    </dgm:pt>
    <dgm:pt modelId="{8D3D3550-D61F-4D92-B25B-F705B708948C}">
      <dgm:prSet phldrT="[Text]"/>
      <dgm:spPr/>
      <dgm:t>
        <a:bodyPr/>
        <a:lstStyle/>
        <a:p>
          <a:r>
            <a:rPr lang="en-GB" dirty="0"/>
            <a:t>Only linear</a:t>
          </a:r>
        </a:p>
      </dgm:t>
    </dgm:pt>
    <dgm:pt modelId="{A22197DD-BA74-43D9-A269-B78C14BF56CC}" type="parTrans" cxnId="{CEC239E4-44BD-460A-94DD-885D1BBE034D}">
      <dgm:prSet/>
      <dgm:spPr/>
      <dgm:t>
        <a:bodyPr/>
        <a:lstStyle/>
        <a:p>
          <a:endParaRPr lang="en-GB"/>
        </a:p>
      </dgm:t>
    </dgm:pt>
    <dgm:pt modelId="{445C902B-345E-480B-813B-969E3E9E65AE}" type="sibTrans" cxnId="{CEC239E4-44BD-460A-94DD-885D1BBE034D}">
      <dgm:prSet/>
      <dgm:spPr/>
      <dgm:t>
        <a:bodyPr/>
        <a:lstStyle/>
        <a:p>
          <a:endParaRPr lang="en-GB"/>
        </a:p>
      </dgm:t>
    </dgm:pt>
    <dgm:pt modelId="{C5A4102D-008A-44CE-ACD8-2F7BE2271EC3}" type="pres">
      <dgm:prSet presAssocID="{0986B9D2-734D-4E2E-9814-290319AA246E}" presName="list" presStyleCnt="0">
        <dgm:presLayoutVars>
          <dgm:dir/>
          <dgm:animLvl val="lvl"/>
        </dgm:presLayoutVars>
      </dgm:prSet>
      <dgm:spPr/>
    </dgm:pt>
    <dgm:pt modelId="{4E4ACE35-EBF9-46F8-846B-F78B88007F14}" type="pres">
      <dgm:prSet presAssocID="{3D60FD44-0E97-4FB4-B172-53266A902973}" presName="posSpace" presStyleCnt="0"/>
      <dgm:spPr/>
    </dgm:pt>
    <dgm:pt modelId="{3CDA4EAB-B5F2-46BC-804F-E5019B4A78C5}" type="pres">
      <dgm:prSet presAssocID="{3D60FD44-0E97-4FB4-B172-53266A902973}" presName="vertFlow" presStyleCnt="0"/>
      <dgm:spPr/>
    </dgm:pt>
    <dgm:pt modelId="{6715F7EF-C9BA-4FA4-828C-D3CE69C165FE}" type="pres">
      <dgm:prSet presAssocID="{3D60FD44-0E97-4FB4-B172-53266A902973}" presName="topSpace" presStyleCnt="0"/>
      <dgm:spPr/>
    </dgm:pt>
    <dgm:pt modelId="{6CAA46E3-8992-43E1-919C-67172361BB50}" type="pres">
      <dgm:prSet presAssocID="{3D60FD44-0E97-4FB4-B172-53266A902973}" presName="firstComp" presStyleCnt="0"/>
      <dgm:spPr/>
    </dgm:pt>
    <dgm:pt modelId="{31C21B7F-5086-4BAC-96C4-3811EEC63501}" type="pres">
      <dgm:prSet presAssocID="{3D60FD44-0E97-4FB4-B172-53266A902973}" presName="firstChild" presStyleLbl="bgAccFollowNode1" presStyleIdx="0" presStyleCnt="4"/>
      <dgm:spPr/>
    </dgm:pt>
    <dgm:pt modelId="{919EE5B0-9DB6-42CC-BF41-284277790499}" type="pres">
      <dgm:prSet presAssocID="{3D60FD44-0E97-4FB4-B172-53266A902973}" presName="firstChildTx" presStyleLbl="bgAccFollowNode1" presStyleIdx="0" presStyleCnt="4">
        <dgm:presLayoutVars>
          <dgm:bulletEnabled val="1"/>
        </dgm:presLayoutVars>
      </dgm:prSet>
      <dgm:spPr/>
    </dgm:pt>
    <dgm:pt modelId="{A4DF9C23-8F76-4BE8-9D30-52FEBE08B7E2}" type="pres">
      <dgm:prSet presAssocID="{0FEC0A63-2EE5-441C-B767-EE1C5DB9E891}" presName="comp" presStyleCnt="0"/>
      <dgm:spPr/>
    </dgm:pt>
    <dgm:pt modelId="{253569B4-6885-483F-BECB-22807B1B67B8}" type="pres">
      <dgm:prSet presAssocID="{0FEC0A63-2EE5-441C-B767-EE1C5DB9E891}" presName="child" presStyleLbl="bgAccFollowNode1" presStyleIdx="1" presStyleCnt="4"/>
      <dgm:spPr/>
    </dgm:pt>
    <dgm:pt modelId="{74E3129F-AB9D-4DBC-8573-2AAA4ADABA5D}" type="pres">
      <dgm:prSet presAssocID="{0FEC0A63-2EE5-441C-B767-EE1C5DB9E891}" presName="childTx" presStyleLbl="bgAccFollowNode1" presStyleIdx="1" presStyleCnt="4">
        <dgm:presLayoutVars>
          <dgm:bulletEnabled val="1"/>
        </dgm:presLayoutVars>
      </dgm:prSet>
      <dgm:spPr/>
    </dgm:pt>
    <dgm:pt modelId="{630DEE2D-33D3-486B-845B-E8B927F26429}" type="pres">
      <dgm:prSet presAssocID="{3D60FD44-0E97-4FB4-B172-53266A902973}" presName="negSpace" presStyleCnt="0"/>
      <dgm:spPr/>
    </dgm:pt>
    <dgm:pt modelId="{8B664DCE-4B2E-421D-895F-D9F503FFB631}" type="pres">
      <dgm:prSet presAssocID="{3D60FD44-0E97-4FB4-B172-53266A902973}" presName="circle" presStyleLbl="node1" presStyleIdx="0" presStyleCnt="2"/>
      <dgm:spPr/>
    </dgm:pt>
    <dgm:pt modelId="{04411BDF-AE2F-41A8-96B5-BD83DB3DDB13}" type="pres">
      <dgm:prSet presAssocID="{0102D74F-B776-4A48-B998-3C395BCFAEF3}" presName="transSpace" presStyleCnt="0"/>
      <dgm:spPr/>
    </dgm:pt>
    <dgm:pt modelId="{03D41A0F-3E30-40E5-91A8-4074A74E7F12}" type="pres">
      <dgm:prSet presAssocID="{535663E8-61C8-4F16-98DD-AFA6D1BBA847}" presName="posSpace" presStyleCnt="0"/>
      <dgm:spPr/>
    </dgm:pt>
    <dgm:pt modelId="{729A77DB-D19F-48B4-8A52-F7104EFB2D90}" type="pres">
      <dgm:prSet presAssocID="{535663E8-61C8-4F16-98DD-AFA6D1BBA847}" presName="vertFlow" presStyleCnt="0"/>
      <dgm:spPr/>
    </dgm:pt>
    <dgm:pt modelId="{DFA0E2E2-4546-44E1-8840-39CC3C9F61C0}" type="pres">
      <dgm:prSet presAssocID="{535663E8-61C8-4F16-98DD-AFA6D1BBA847}" presName="topSpace" presStyleCnt="0"/>
      <dgm:spPr/>
    </dgm:pt>
    <dgm:pt modelId="{EFE0A041-020F-498F-9C77-37532DAADBB4}" type="pres">
      <dgm:prSet presAssocID="{535663E8-61C8-4F16-98DD-AFA6D1BBA847}" presName="firstComp" presStyleCnt="0"/>
      <dgm:spPr/>
    </dgm:pt>
    <dgm:pt modelId="{8DC22242-16A5-4643-9FDC-D928FCDA84A7}" type="pres">
      <dgm:prSet presAssocID="{535663E8-61C8-4F16-98DD-AFA6D1BBA847}" presName="firstChild" presStyleLbl="bgAccFollowNode1" presStyleIdx="2" presStyleCnt="4"/>
      <dgm:spPr/>
    </dgm:pt>
    <dgm:pt modelId="{1F0543E8-0D80-463C-A25D-80E29C299C97}" type="pres">
      <dgm:prSet presAssocID="{535663E8-61C8-4F16-98DD-AFA6D1BBA847}" presName="firstChildTx" presStyleLbl="bgAccFollowNode1" presStyleIdx="2" presStyleCnt="4">
        <dgm:presLayoutVars>
          <dgm:bulletEnabled val="1"/>
        </dgm:presLayoutVars>
      </dgm:prSet>
      <dgm:spPr/>
    </dgm:pt>
    <dgm:pt modelId="{46AA2D36-2385-462C-A833-EF6F36F92CA9}" type="pres">
      <dgm:prSet presAssocID="{8D3D3550-D61F-4D92-B25B-F705B708948C}" presName="comp" presStyleCnt="0"/>
      <dgm:spPr/>
    </dgm:pt>
    <dgm:pt modelId="{621F639F-18A2-46BE-B9B7-BB0021F84993}" type="pres">
      <dgm:prSet presAssocID="{8D3D3550-D61F-4D92-B25B-F705B708948C}" presName="child" presStyleLbl="bgAccFollowNode1" presStyleIdx="3" presStyleCnt="4"/>
      <dgm:spPr/>
    </dgm:pt>
    <dgm:pt modelId="{DBBBA1B7-B190-48E5-9238-A2F0F005CDC1}" type="pres">
      <dgm:prSet presAssocID="{8D3D3550-D61F-4D92-B25B-F705B708948C}" presName="childTx" presStyleLbl="bgAccFollowNode1" presStyleIdx="3" presStyleCnt="4">
        <dgm:presLayoutVars>
          <dgm:bulletEnabled val="1"/>
        </dgm:presLayoutVars>
      </dgm:prSet>
      <dgm:spPr/>
    </dgm:pt>
    <dgm:pt modelId="{5A2A8673-AAF7-4E6D-B7EB-4CB62A0FC2B4}" type="pres">
      <dgm:prSet presAssocID="{535663E8-61C8-4F16-98DD-AFA6D1BBA847}" presName="negSpace" presStyleCnt="0"/>
      <dgm:spPr/>
    </dgm:pt>
    <dgm:pt modelId="{6CA3F3AA-DC27-417C-926E-772DC2B19974}" type="pres">
      <dgm:prSet presAssocID="{535663E8-61C8-4F16-98DD-AFA6D1BBA847}" presName="circle" presStyleLbl="node1" presStyleIdx="1" presStyleCnt="2"/>
      <dgm:spPr/>
    </dgm:pt>
  </dgm:ptLst>
  <dgm:cxnLst>
    <dgm:cxn modelId="{5E07CE0A-89AD-40BC-803E-C3715537ECA3}" type="presOf" srcId="{76092D24-201B-4E42-A0FB-188BA12B01BA}" destId="{8DC22242-16A5-4643-9FDC-D928FCDA84A7}" srcOrd="0" destOrd="0" presId="urn:microsoft.com/office/officeart/2005/8/layout/hList9"/>
    <dgm:cxn modelId="{B6C9940B-5B49-4C73-9E62-B765CAF7A82C}" type="presOf" srcId="{0986B9D2-734D-4E2E-9814-290319AA246E}" destId="{C5A4102D-008A-44CE-ACD8-2F7BE2271EC3}" srcOrd="0" destOrd="0" presId="urn:microsoft.com/office/officeart/2005/8/layout/hList9"/>
    <dgm:cxn modelId="{28A01830-3142-40CD-8CE9-741B6CE908B9}" type="presOf" srcId="{46A599C3-079C-49FB-B973-C89C4FB65B25}" destId="{31C21B7F-5086-4BAC-96C4-3811EEC63501}" srcOrd="0" destOrd="0" presId="urn:microsoft.com/office/officeart/2005/8/layout/hList9"/>
    <dgm:cxn modelId="{7B824235-884F-44BF-898F-35973E2C9945}" type="presOf" srcId="{0FEC0A63-2EE5-441C-B767-EE1C5DB9E891}" destId="{253569B4-6885-483F-BECB-22807B1B67B8}" srcOrd="0" destOrd="0" presId="urn:microsoft.com/office/officeart/2005/8/layout/hList9"/>
    <dgm:cxn modelId="{795AEA38-35E1-4DC3-9A88-49B362348F4F}" srcId="{3D60FD44-0E97-4FB4-B172-53266A902973}" destId="{46A599C3-079C-49FB-B973-C89C4FB65B25}" srcOrd="0" destOrd="0" parTransId="{983806DB-2F19-47D7-9C3C-61970570557E}" sibTransId="{F3BDA084-F0F8-45AB-991B-1337A0FA8BB7}"/>
    <dgm:cxn modelId="{382A3C3B-2718-4FC8-A630-38C7813C1449}" type="presOf" srcId="{8D3D3550-D61F-4D92-B25B-F705B708948C}" destId="{621F639F-18A2-46BE-B9B7-BB0021F84993}" srcOrd="0" destOrd="0" presId="urn:microsoft.com/office/officeart/2005/8/layout/hList9"/>
    <dgm:cxn modelId="{3DEB953C-0995-4C50-90BE-7378F50FCEAA}" type="presOf" srcId="{76092D24-201B-4E42-A0FB-188BA12B01BA}" destId="{1F0543E8-0D80-463C-A25D-80E29C299C97}" srcOrd="1" destOrd="0" presId="urn:microsoft.com/office/officeart/2005/8/layout/hList9"/>
    <dgm:cxn modelId="{9134953F-AC75-4FC1-AB0A-2874AEE3CBA1}" srcId="{535663E8-61C8-4F16-98DD-AFA6D1BBA847}" destId="{76092D24-201B-4E42-A0FB-188BA12B01BA}" srcOrd="0" destOrd="0" parTransId="{A297A8C4-FC44-46AB-BA76-3E86DCBC6525}" sibTransId="{C3977414-CA6D-4016-A473-F075EF80EA4E}"/>
    <dgm:cxn modelId="{68E2D55E-44DB-4BCD-958E-9D21A82C0E60}" type="presOf" srcId="{8D3D3550-D61F-4D92-B25B-F705B708948C}" destId="{DBBBA1B7-B190-48E5-9238-A2F0F005CDC1}" srcOrd="1" destOrd="0" presId="urn:microsoft.com/office/officeart/2005/8/layout/hList9"/>
    <dgm:cxn modelId="{20996546-C3D3-4F3C-8C14-B01FA6EDA1AA}" type="presOf" srcId="{0FEC0A63-2EE5-441C-B767-EE1C5DB9E891}" destId="{74E3129F-AB9D-4DBC-8573-2AAA4ADABA5D}" srcOrd="1" destOrd="0" presId="urn:microsoft.com/office/officeart/2005/8/layout/hList9"/>
    <dgm:cxn modelId="{F5F9B970-8F69-41E8-AE2E-1D2B3B84D48C}" type="presOf" srcId="{3D60FD44-0E97-4FB4-B172-53266A902973}" destId="{8B664DCE-4B2E-421D-895F-D9F503FFB631}" srcOrd="0" destOrd="0" presId="urn:microsoft.com/office/officeart/2005/8/layout/hList9"/>
    <dgm:cxn modelId="{692B0272-994C-4E53-A999-DBD029F61031}" type="presOf" srcId="{46A599C3-079C-49FB-B973-C89C4FB65B25}" destId="{919EE5B0-9DB6-42CC-BF41-284277790499}" srcOrd="1" destOrd="0" presId="urn:microsoft.com/office/officeart/2005/8/layout/hList9"/>
    <dgm:cxn modelId="{516BA980-CF8F-4B83-B17A-7858507EE40C}" srcId="{3D60FD44-0E97-4FB4-B172-53266A902973}" destId="{0FEC0A63-2EE5-441C-B767-EE1C5DB9E891}" srcOrd="1" destOrd="0" parTransId="{FF7A66F6-E6AF-48D4-A99A-E774DC6936C8}" sibTransId="{F3B9D67E-5812-4921-8876-0280AACCF7FF}"/>
    <dgm:cxn modelId="{36442A95-8D69-4C51-A6F9-FD1ED8CA75E8}" type="presOf" srcId="{535663E8-61C8-4F16-98DD-AFA6D1BBA847}" destId="{6CA3F3AA-DC27-417C-926E-772DC2B19974}" srcOrd="0" destOrd="0" presId="urn:microsoft.com/office/officeart/2005/8/layout/hList9"/>
    <dgm:cxn modelId="{1BC7BCAF-5E7F-4993-AB91-63F73A95A22F}" srcId="{0986B9D2-734D-4E2E-9814-290319AA246E}" destId="{535663E8-61C8-4F16-98DD-AFA6D1BBA847}" srcOrd="1" destOrd="0" parTransId="{9C3463E1-20BB-4CAC-8BB7-256BFA81BD19}" sibTransId="{708A96D6-31D6-48F1-BDD8-E451E9292A57}"/>
    <dgm:cxn modelId="{E737F4D5-CCD7-4082-9796-19E6C25EA648}" srcId="{0986B9D2-734D-4E2E-9814-290319AA246E}" destId="{3D60FD44-0E97-4FB4-B172-53266A902973}" srcOrd="0" destOrd="0" parTransId="{E04E7431-61B3-43B2-BEA9-24A6142BF76F}" sibTransId="{0102D74F-B776-4A48-B998-3C395BCFAEF3}"/>
    <dgm:cxn modelId="{CEC239E4-44BD-460A-94DD-885D1BBE034D}" srcId="{535663E8-61C8-4F16-98DD-AFA6D1BBA847}" destId="{8D3D3550-D61F-4D92-B25B-F705B708948C}" srcOrd="1" destOrd="0" parTransId="{A22197DD-BA74-43D9-A269-B78C14BF56CC}" sibTransId="{445C902B-345E-480B-813B-969E3E9E65AE}"/>
    <dgm:cxn modelId="{1300A0DA-9CA3-46B7-8074-C09405965FC3}" type="presParOf" srcId="{C5A4102D-008A-44CE-ACD8-2F7BE2271EC3}" destId="{4E4ACE35-EBF9-46F8-846B-F78B88007F14}" srcOrd="0" destOrd="0" presId="urn:microsoft.com/office/officeart/2005/8/layout/hList9"/>
    <dgm:cxn modelId="{91A0C983-82B3-447D-B58C-1A98FDB1EDDB}" type="presParOf" srcId="{C5A4102D-008A-44CE-ACD8-2F7BE2271EC3}" destId="{3CDA4EAB-B5F2-46BC-804F-E5019B4A78C5}" srcOrd="1" destOrd="0" presId="urn:microsoft.com/office/officeart/2005/8/layout/hList9"/>
    <dgm:cxn modelId="{88485DC2-5AC1-4651-A369-90CCBE8DBA3D}" type="presParOf" srcId="{3CDA4EAB-B5F2-46BC-804F-E5019B4A78C5}" destId="{6715F7EF-C9BA-4FA4-828C-D3CE69C165FE}" srcOrd="0" destOrd="0" presId="urn:microsoft.com/office/officeart/2005/8/layout/hList9"/>
    <dgm:cxn modelId="{58DB4619-C81A-4BAC-ABD8-3AAD8F082BDE}" type="presParOf" srcId="{3CDA4EAB-B5F2-46BC-804F-E5019B4A78C5}" destId="{6CAA46E3-8992-43E1-919C-67172361BB50}" srcOrd="1" destOrd="0" presId="urn:microsoft.com/office/officeart/2005/8/layout/hList9"/>
    <dgm:cxn modelId="{4B0E7271-4891-4299-A192-BBF9ECBEFA99}" type="presParOf" srcId="{6CAA46E3-8992-43E1-919C-67172361BB50}" destId="{31C21B7F-5086-4BAC-96C4-3811EEC63501}" srcOrd="0" destOrd="0" presId="urn:microsoft.com/office/officeart/2005/8/layout/hList9"/>
    <dgm:cxn modelId="{026D8284-1021-45D1-9C36-E92155BC817F}" type="presParOf" srcId="{6CAA46E3-8992-43E1-919C-67172361BB50}" destId="{919EE5B0-9DB6-42CC-BF41-284277790499}" srcOrd="1" destOrd="0" presId="urn:microsoft.com/office/officeart/2005/8/layout/hList9"/>
    <dgm:cxn modelId="{13E237A5-CD6A-426B-B9A0-5DF3DB115B2E}" type="presParOf" srcId="{3CDA4EAB-B5F2-46BC-804F-E5019B4A78C5}" destId="{A4DF9C23-8F76-4BE8-9D30-52FEBE08B7E2}" srcOrd="2" destOrd="0" presId="urn:microsoft.com/office/officeart/2005/8/layout/hList9"/>
    <dgm:cxn modelId="{AF11AE88-8D98-494D-955F-C0065E4CFAAC}" type="presParOf" srcId="{A4DF9C23-8F76-4BE8-9D30-52FEBE08B7E2}" destId="{253569B4-6885-483F-BECB-22807B1B67B8}" srcOrd="0" destOrd="0" presId="urn:microsoft.com/office/officeart/2005/8/layout/hList9"/>
    <dgm:cxn modelId="{317EA472-DBC2-43F2-A407-126676FF0F35}" type="presParOf" srcId="{A4DF9C23-8F76-4BE8-9D30-52FEBE08B7E2}" destId="{74E3129F-AB9D-4DBC-8573-2AAA4ADABA5D}" srcOrd="1" destOrd="0" presId="urn:microsoft.com/office/officeart/2005/8/layout/hList9"/>
    <dgm:cxn modelId="{807E7C05-C3E1-4AE8-9606-B3035A65C8DD}" type="presParOf" srcId="{C5A4102D-008A-44CE-ACD8-2F7BE2271EC3}" destId="{630DEE2D-33D3-486B-845B-E8B927F26429}" srcOrd="2" destOrd="0" presId="urn:microsoft.com/office/officeart/2005/8/layout/hList9"/>
    <dgm:cxn modelId="{2196CB4E-0394-41F5-962F-BA6E3A26BF10}" type="presParOf" srcId="{C5A4102D-008A-44CE-ACD8-2F7BE2271EC3}" destId="{8B664DCE-4B2E-421D-895F-D9F503FFB631}" srcOrd="3" destOrd="0" presId="urn:microsoft.com/office/officeart/2005/8/layout/hList9"/>
    <dgm:cxn modelId="{D0EF4B2C-3A2F-40F5-9A25-1600B5EDD987}" type="presParOf" srcId="{C5A4102D-008A-44CE-ACD8-2F7BE2271EC3}" destId="{04411BDF-AE2F-41A8-96B5-BD83DB3DDB13}" srcOrd="4" destOrd="0" presId="urn:microsoft.com/office/officeart/2005/8/layout/hList9"/>
    <dgm:cxn modelId="{80658856-AEB8-496A-84D3-F93A6B9B71EA}" type="presParOf" srcId="{C5A4102D-008A-44CE-ACD8-2F7BE2271EC3}" destId="{03D41A0F-3E30-40E5-91A8-4074A74E7F12}" srcOrd="5" destOrd="0" presId="urn:microsoft.com/office/officeart/2005/8/layout/hList9"/>
    <dgm:cxn modelId="{0C016925-1E8F-49D6-A0DD-33393234963C}" type="presParOf" srcId="{C5A4102D-008A-44CE-ACD8-2F7BE2271EC3}" destId="{729A77DB-D19F-48B4-8A52-F7104EFB2D90}" srcOrd="6" destOrd="0" presId="urn:microsoft.com/office/officeart/2005/8/layout/hList9"/>
    <dgm:cxn modelId="{90CED4AD-05FF-4454-AF14-B3229E0D0A99}" type="presParOf" srcId="{729A77DB-D19F-48B4-8A52-F7104EFB2D90}" destId="{DFA0E2E2-4546-44E1-8840-39CC3C9F61C0}" srcOrd="0" destOrd="0" presId="urn:microsoft.com/office/officeart/2005/8/layout/hList9"/>
    <dgm:cxn modelId="{F3958977-660F-409F-9CD8-9CF423B4A89E}" type="presParOf" srcId="{729A77DB-D19F-48B4-8A52-F7104EFB2D90}" destId="{EFE0A041-020F-498F-9C77-37532DAADBB4}" srcOrd="1" destOrd="0" presId="urn:microsoft.com/office/officeart/2005/8/layout/hList9"/>
    <dgm:cxn modelId="{CB1BE313-C077-4FEE-9A67-5CAB40653AA2}" type="presParOf" srcId="{EFE0A041-020F-498F-9C77-37532DAADBB4}" destId="{8DC22242-16A5-4643-9FDC-D928FCDA84A7}" srcOrd="0" destOrd="0" presId="urn:microsoft.com/office/officeart/2005/8/layout/hList9"/>
    <dgm:cxn modelId="{135E6DD6-658D-4949-8A97-4B966562BDE5}" type="presParOf" srcId="{EFE0A041-020F-498F-9C77-37532DAADBB4}" destId="{1F0543E8-0D80-463C-A25D-80E29C299C97}" srcOrd="1" destOrd="0" presId="urn:microsoft.com/office/officeart/2005/8/layout/hList9"/>
    <dgm:cxn modelId="{A1B0749B-7C08-4FEC-A9C7-1ECC45B4D6CC}" type="presParOf" srcId="{729A77DB-D19F-48B4-8A52-F7104EFB2D90}" destId="{46AA2D36-2385-462C-A833-EF6F36F92CA9}" srcOrd="2" destOrd="0" presId="urn:microsoft.com/office/officeart/2005/8/layout/hList9"/>
    <dgm:cxn modelId="{172945A4-8878-48EF-8C2F-98A006B5F52B}" type="presParOf" srcId="{46AA2D36-2385-462C-A833-EF6F36F92CA9}" destId="{621F639F-18A2-46BE-B9B7-BB0021F84993}" srcOrd="0" destOrd="0" presId="urn:microsoft.com/office/officeart/2005/8/layout/hList9"/>
    <dgm:cxn modelId="{2D71D663-6AB4-48F5-9E36-706C04257440}" type="presParOf" srcId="{46AA2D36-2385-462C-A833-EF6F36F92CA9}" destId="{DBBBA1B7-B190-48E5-9238-A2F0F005CDC1}" srcOrd="1" destOrd="0" presId="urn:microsoft.com/office/officeart/2005/8/layout/hList9"/>
    <dgm:cxn modelId="{90B23409-ADE3-4CD2-82CA-1CD1B8FB63EF}" type="presParOf" srcId="{C5A4102D-008A-44CE-ACD8-2F7BE2271EC3}" destId="{5A2A8673-AAF7-4E6D-B7EB-4CB62A0FC2B4}" srcOrd="7" destOrd="0" presId="urn:microsoft.com/office/officeart/2005/8/layout/hList9"/>
    <dgm:cxn modelId="{56A8281A-24D1-47A8-A234-A9F1888C118B}" type="presParOf" srcId="{C5A4102D-008A-44CE-ACD8-2F7BE2271EC3}" destId="{6CA3F3AA-DC27-417C-926E-772DC2B19974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21B7F-5086-4BAC-96C4-3811EEC63501}">
      <dsp:nvSpPr>
        <dsp:cNvPr id="0" name=""/>
        <dsp:cNvSpPr/>
      </dsp:nvSpPr>
      <dsp:spPr>
        <a:xfrm>
          <a:off x="1976195" y="457516"/>
          <a:ext cx="1708029" cy="113925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Fixed size</a:t>
          </a:r>
        </a:p>
      </dsp:txBody>
      <dsp:txXfrm>
        <a:off x="2249480" y="457516"/>
        <a:ext cx="1434744" cy="1139255"/>
      </dsp:txXfrm>
    </dsp:sp>
    <dsp:sp modelId="{253569B4-6885-483F-BECB-22807B1B67B8}">
      <dsp:nvSpPr>
        <dsp:cNvPr id="0" name=""/>
        <dsp:cNvSpPr/>
      </dsp:nvSpPr>
      <dsp:spPr>
        <a:xfrm>
          <a:off x="1976195" y="1596772"/>
          <a:ext cx="1708029" cy="113925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One or Two dimensions</a:t>
          </a:r>
        </a:p>
      </dsp:txBody>
      <dsp:txXfrm>
        <a:off x="2249480" y="1596772"/>
        <a:ext cx="1434744" cy="1139255"/>
      </dsp:txXfrm>
    </dsp:sp>
    <dsp:sp modelId="{8B664DCE-4B2E-421D-895F-D9F503FFB631}">
      <dsp:nvSpPr>
        <dsp:cNvPr id="0" name=""/>
        <dsp:cNvSpPr/>
      </dsp:nvSpPr>
      <dsp:spPr>
        <a:xfrm>
          <a:off x="1065246" y="2041"/>
          <a:ext cx="1138686" cy="1138686"/>
        </a:xfrm>
        <a:prstGeom prst="ellipse">
          <a:avLst/>
        </a:prstGeom>
        <a:solidFill>
          <a:srgbClr val="7030A0">
            <a:alpha val="9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Array</a:t>
          </a:r>
        </a:p>
      </dsp:txBody>
      <dsp:txXfrm>
        <a:off x="1232003" y="168798"/>
        <a:ext cx="805172" cy="805172"/>
      </dsp:txXfrm>
    </dsp:sp>
    <dsp:sp modelId="{8DC22242-16A5-4643-9FDC-D928FCDA84A7}">
      <dsp:nvSpPr>
        <dsp:cNvPr id="0" name=""/>
        <dsp:cNvSpPr/>
      </dsp:nvSpPr>
      <dsp:spPr>
        <a:xfrm>
          <a:off x="4822911" y="457516"/>
          <a:ext cx="1708029" cy="113925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Size can change</a:t>
          </a:r>
        </a:p>
      </dsp:txBody>
      <dsp:txXfrm>
        <a:off x="5096196" y="457516"/>
        <a:ext cx="1434744" cy="1139255"/>
      </dsp:txXfrm>
    </dsp:sp>
    <dsp:sp modelId="{621F639F-18A2-46BE-B9B7-BB0021F84993}">
      <dsp:nvSpPr>
        <dsp:cNvPr id="0" name=""/>
        <dsp:cNvSpPr/>
      </dsp:nvSpPr>
      <dsp:spPr>
        <a:xfrm>
          <a:off x="4822911" y="1596772"/>
          <a:ext cx="1708029" cy="113925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Only linear</a:t>
          </a:r>
        </a:p>
      </dsp:txBody>
      <dsp:txXfrm>
        <a:off x="5096196" y="1596772"/>
        <a:ext cx="1434744" cy="1139255"/>
      </dsp:txXfrm>
    </dsp:sp>
    <dsp:sp modelId="{6CA3F3AA-DC27-417C-926E-772DC2B19974}">
      <dsp:nvSpPr>
        <dsp:cNvPr id="0" name=""/>
        <dsp:cNvSpPr/>
      </dsp:nvSpPr>
      <dsp:spPr>
        <a:xfrm>
          <a:off x="3911962" y="2041"/>
          <a:ext cx="1138686" cy="1138686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List</a:t>
          </a:r>
        </a:p>
      </dsp:txBody>
      <dsp:txXfrm>
        <a:off x="4078719" y="168798"/>
        <a:ext cx="805172" cy="80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E75C14CD-C68A-4D4F-8148-465E3EAD88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9236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80189-1C12-4AD5-84A1-FC10BD412B5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3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-679450" y="-558800"/>
            <a:ext cx="10668000" cy="8456613"/>
            <a:chOff x="-428" y="-352"/>
            <a:chExt cx="6720" cy="5327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172" y="1104"/>
              <a:ext cx="1958" cy="1950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760" y="314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511" y="30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086" y="3414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413" y="328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3217" y="87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4124" y="156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3836" y="183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3356" y="1884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303" y="93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671" y="216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3365" y="236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4116" y="222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3691" y="263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018" y="250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16" y="2326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923" y="301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635" y="327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55" y="33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470" y="3613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164" y="380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915" y="3672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90" y="4083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817" y="395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359" y="349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2266" y="418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1978" y="445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2445" y="355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2959" y="286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3866" y="354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3578" y="381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3098" y="386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4045" y="2919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3413" y="415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3107" y="434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3858" y="420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4571" y="2062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5478" y="2748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5190" y="301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4710" y="3068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5657" y="2118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5025" y="33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4719" y="35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5470" y="34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5045" y="38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5372" y="36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-174" y="-6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-182" y="591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-280" y="873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963" y="-20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5" name="Oval 58"/>
            <p:cNvSpPr>
              <a:spLocks noChangeArrowheads="1"/>
            </p:cNvSpPr>
            <p:nvPr/>
          </p:nvSpPr>
          <p:spPr bwMode="auto">
            <a:xfrm>
              <a:off x="657" y="-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6" name="Oval 59"/>
            <p:cNvSpPr>
              <a:spLocks noChangeArrowheads="1"/>
            </p:cNvSpPr>
            <p:nvPr/>
          </p:nvSpPr>
          <p:spPr bwMode="auto">
            <a:xfrm>
              <a:off x="1408" y="-14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7" name="Oval 60"/>
            <p:cNvSpPr>
              <a:spLocks noChangeArrowheads="1"/>
            </p:cNvSpPr>
            <p:nvPr/>
          </p:nvSpPr>
          <p:spPr bwMode="auto">
            <a:xfrm>
              <a:off x="983" y="26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8" name="Oval 61"/>
            <p:cNvSpPr>
              <a:spLocks noChangeArrowheads="1"/>
            </p:cNvSpPr>
            <p:nvPr/>
          </p:nvSpPr>
          <p:spPr bwMode="auto">
            <a:xfrm>
              <a:off x="1310" y="1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auto">
            <a:xfrm>
              <a:off x="-420" y="1840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auto">
            <a:xfrm>
              <a:off x="-241" y="1210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auto">
            <a:xfrm>
              <a:off x="-428" y="250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266" y="451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885" y="14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405" y="1457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1352" y="507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6" name="Oval 69"/>
            <p:cNvSpPr>
              <a:spLocks noChangeArrowheads="1"/>
            </p:cNvSpPr>
            <p:nvPr/>
          </p:nvSpPr>
          <p:spPr bwMode="auto">
            <a:xfrm>
              <a:off x="720" y="1738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7" name="Oval 70"/>
            <p:cNvSpPr>
              <a:spLocks noChangeArrowheads="1"/>
            </p:cNvSpPr>
            <p:nvPr/>
          </p:nvSpPr>
          <p:spPr bwMode="auto">
            <a:xfrm>
              <a:off x="414" y="193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8" name="Oval 71"/>
            <p:cNvSpPr>
              <a:spLocks noChangeArrowheads="1"/>
            </p:cNvSpPr>
            <p:nvPr/>
          </p:nvSpPr>
          <p:spPr bwMode="auto">
            <a:xfrm>
              <a:off x="740" y="2208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9" name="Oval 72"/>
            <p:cNvSpPr>
              <a:spLocks noChangeArrowheads="1"/>
            </p:cNvSpPr>
            <p:nvPr/>
          </p:nvSpPr>
          <p:spPr bwMode="auto">
            <a:xfrm>
              <a:off x="1863" y="-307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0" name="Oval 73"/>
            <p:cNvSpPr>
              <a:spLocks noChangeArrowheads="1"/>
            </p:cNvSpPr>
            <p:nvPr/>
          </p:nvSpPr>
          <p:spPr bwMode="auto">
            <a:xfrm>
              <a:off x="2770" y="37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1" name="Oval 74"/>
            <p:cNvSpPr>
              <a:spLocks noChangeArrowheads="1"/>
            </p:cNvSpPr>
            <p:nvPr/>
          </p:nvSpPr>
          <p:spPr bwMode="auto">
            <a:xfrm>
              <a:off x="2482" y="64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2" name="Oval 75"/>
            <p:cNvSpPr>
              <a:spLocks noChangeArrowheads="1"/>
            </p:cNvSpPr>
            <p:nvPr/>
          </p:nvSpPr>
          <p:spPr bwMode="auto">
            <a:xfrm>
              <a:off x="2002" y="69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auto">
            <a:xfrm>
              <a:off x="2949" y="-251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auto">
            <a:xfrm>
              <a:off x="2011" y="117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auto">
            <a:xfrm>
              <a:off x="2762" y="103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auto">
            <a:xfrm>
              <a:off x="4818" y="15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auto">
            <a:xfrm>
              <a:off x="5725" y="83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8" name="Oval 81"/>
            <p:cNvSpPr>
              <a:spLocks noChangeArrowheads="1"/>
            </p:cNvSpPr>
            <p:nvPr/>
          </p:nvSpPr>
          <p:spPr bwMode="auto">
            <a:xfrm>
              <a:off x="5437" y="110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9" name="Oval 82"/>
            <p:cNvSpPr>
              <a:spLocks noChangeArrowheads="1"/>
            </p:cNvSpPr>
            <p:nvPr/>
          </p:nvSpPr>
          <p:spPr bwMode="auto">
            <a:xfrm>
              <a:off x="4957" y="115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0" name="Oval 83"/>
            <p:cNvSpPr>
              <a:spLocks noChangeArrowheads="1"/>
            </p:cNvSpPr>
            <p:nvPr/>
          </p:nvSpPr>
          <p:spPr bwMode="auto">
            <a:xfrm>
              <a:off x="5272" y="144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1" name="Oval 84"/>
            <p:cNvSpPr>
              <a:spLocks noChangeArrowheads="1"/>
            </p:cNvSpPr>
            <p:nvPr/>
          </p:nvSpPr>
          <p:spPr bwMode="auto">
            <a:xfrm>
              <a:off x="4966" y="16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2" name="Oval 85"/>
            <p:cNvSpPr>
              <a:spLocks noChangeArrowheads="1"/>
            </p:cNvSpPr>
            <p:nvPr/>
          </p:nvSpPr>
          <p:spPr bwMode="auto">
            <a:xfrm>
              <a:off x="5717" y="149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3" name="Oval 86"/>
            <p:cNvSpPr>
              <a:spLocks noChangeArrowheads="1"/>
            </p:cNvSpPr>
            <p:nvPr/>
          </p:nvSpPr>
          <p:spPr bwMode="auto">
            <a:xfrm>
              <a:off x="5292" y="1910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4" name="Oval 87"/>
            <p:cNvSpPr>
              <a:spLocks noChangeArrowheads="1"/>
            </p:cNvSpPr>
            <p:nvPr/>
          </p:nvSpPr>
          <p:spPr bwMode="auto">
            <a:xfrm>
              <a:off x="5619" y="178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5" name="Oval 88"/>
            <p:cNvSpPr>
              <a:spLocks noChangeArrowheads="1"/>
            </p:cNvSpPr>
            <p:nvPr/>
          </p:nvSpPr>
          <p:spPr bwMode="auto">
            <a:xfrm>
              <a:off x="4366" y="-35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6" name="Oval 89"/>
            <p:cNvSpPr>
              <a:spLocks noChangeArrowheads="1"/>
            </p:cNvSpPr>
            <p:nvPr/>
          </p:nvSpPr>
          <p:spPr bwMode="auto">
            <a:xfrm>
              <a:off x="4078" y="-8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7" name="Oval 90"/>
            <p:cNvSpPr>
              <a:spLocks noChangeArrowheads="1"/>
            </p:cNvSpPr>
            <p:nvPr/>
          </p:nvSpPr>
          <p:spPr bwMode="auto">
            <a:xfrm>
              <a:off x="3598" y="-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8" name="Oval 91"/>
            <p:cNvSpPr>
              <a:spLocks noChangeArrowheads="1"/>
            </p:cNvSpPr>
            <p:nvPr/>
          </p:nvSpPr>
          <p:spPr bwMode="auto">
            <a:xfrm>
              <a:off x="3913" y="2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9" name="Oval 92"/>
            <p:cNvSpPr>
              <a:spLocks noChangeArrowheads="1"/>
            </p:cNvSpPr>
            <p:nvPr/>
          </p:nvSpPr>
          <p:spPr bwMode="auto">
            <a:xfrm>
              <a:off x="3607" y="4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0" name="Oval 93"/>
            <p:cNvSpPr>
              <a:spLocks noChangeArrowheads="1"/>
            </p:cNvSpPr>
            <p:nvPr/>
          </p:nvSpPr>
          <p:spPr bwMode="auto">
            <a:xfrm>
              <a:off x="4358" y="3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1" name="Oval 94"/>
            <p:cNvSpPr>
              <a:spLocks noChangeArrowheads="1"/>
            </p:cNvSpPr>
            <p:nvPr/>
          </p:nvSpPr>
          <p:spPr bwMode="auto">
            <a:xfrm>
              <a:off x="3933" y="7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2" name="Oval 95"/>
            <p:cNvSpPr>
              <a:spLocks noChangeArrowheads="1"/>
            </p:cNvSpPr>
            <p:nvPr/>
          </p:nvSpPr>
          <p:spPr bwMode="auto">
            <a:xfrm>
              <a:off x="4260" y="5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3" name="Oval 96"/>
            <p:cNvSpPr>
              <a:spLocks noChangeArrowheads="1"/>
            </p:cNvSpPr>
            <p:nvPr/>
          </p:nvSpPr>
          <p:spPr bwMode="auto">
            <a:xfrm>
              <a:off x="4305" y="406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4" name="Oval 97"/>
            <p:cNvSpPr>
              <a:spLocks noChangeArrowheads="1"/>
            </p:cNvSpPr>
            <p:nvPr/>
          </p:nvSpPr>
          <p:spPr bwMode="auto">
            <a:xfrm>
              <a:off x="5391" y="412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5322" y="-33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6" name="Oval 99"/>
            <p:cNvSpPr>
              <a:spLocks noChangeArrowheads="1"/>
            </p:cNvSpPr>
            <p:nvPr/>
          </p:nvSpPr>
          <p:spPr bwMode="auto">
            <a:xfrm>
              <a:off x="5648" y="-56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0550" y="1763713"/>
            <a:ext cx="3087688" cy="3092450"/>
          </a:xfrm>
        </p:spPr>
        <p:txBody>
          <a:bodyPr anchorCtr="1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1700" y="4581525"/>
            <a:ext cx="1403350" cy="1435100"/>
          </a:xfrm>
        </p:spPr>
        <p:txBody>
          <a:bodyPr anchor="ctr" anchorCtr="1"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C65D9B-A390-47A6-91A1-5AE6C24892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204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B7467-4A21-44C3-BC21-6BC90CBC8F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05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4738" y="274638"/>
            <a:ext cx="18986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54513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69083-2A45-49F6-A768-9663D9B8CE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06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7596188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A0FCC-5312-4125-B8E7-01110E6C7C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028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AE98-0CA8-4697-9515-06D8AF7207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610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6A5E6-3AA4-4429-B56A-BE23C96516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98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978D-2A9A-4D2A-A2AB-346F7B8536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0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FA3D8-017E-4524-977B-1DAE70E813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28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EB5E6-8616-4BD4-BE85-7FFE470337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52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4C09E-DD15-413B-BD44-3DBE5FA99B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10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96081-41D3-4CD4-AA63-2F4FEA58AF1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15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F23C-9323-45CE-BF68-A0C50A2B3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3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7636A-0F68-4664-8FB4-5329070513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84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Oval 8"/>
          <p:cNvSpPr>
            <a:spLocks noChangeArrowheads="1"/>
          </p:cNvSpPr>
          <p:nvPr userDrawn="1"/>
        </p:nvSpPr>
        <p:spPr bwMode="auto">
          <a:xfrm>
            <a:off x="8239125" y="4784725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Oval 10"/>
          <p:cNvSpPr>
            <a:spLocks noChangeArrowheads="1"/>
          </p:cNvSpPr>
          <p:nvPr userDrawn="1"/>
        </p:nvSpPr>
        <p:spPr bwMode="auto">
          <a:xfrm>
            <a:off x="7977188" y="5316538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Oval 12"/>
          <p:cNvSpPr>
            <a:spLocks noChangeArrowheads="1"/>
          </p:cNvSpPr>
          <p:nvPr userDrawn="1"/>
        </p:nvSpPr>
        <p:spPr bwMode="auto">
          <a:xfrm>
            <a:off x="8683625" y="5410200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2" name="Oval 13"/>
          <p:cNvSpPr>
            <a:spLocks noChangeArrowheads="1"/>
          </p:cNvSpPr>
          <p:nvPr userDrawn="1"/>
        </p:nvSpPr>
        <p:spPr bwMode="auto">
          <a:xfrm>
            <a:off x="8008938" y="6062663"/>
            <a:ext cx="360362" cy="360362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3" name="Oval 14"/>
          <p:cNvSpPr>
            <a:spLocks noChangeArrowheads="1"/>
          </p:cNvSpPr>
          <p:nvPr userDrawn="1"/>
        </p:nvSpPr>
        <p:spPr bwMode="auto">
          <a:xfrm>
            <a:off x="8528050" y="5857875"/>
            <a:ext cx="360363" cy="3603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4" name="Oval 15"/>
          <p:cNvSpPr>
            <a:spLocks noChangeArrowheads="1"/>
          </p:cNvSpPr>
          <p:nvPr userDrawn="1"/>
        </p:nvSpPr>
        <p:spPr bwMode="auto">
          <a:xfrm>
            <a:off x="7648575" y="242888"/>
            <a:ext cx="1439863" cy="14398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6" name="Oval 17"/>
          <p:cNvSpPr>
            <a:spLocks noChangeArrowheads="1"/>
          </p:cNvSpPr>
          <p:nvPr userDrawn="1"/>
        </p:nvSpPr>
        <p:spPr bwMode="auto">
          <a:xfrm>
            <a:off x="8631238" y="1754188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7" name="Oval 18"/>
          <p:cNvSpPr>
            <a:spLocks noChangeArrowheads="1"/>
          </p:cNvSpPr>
          <p:nvPr userDrawn="1"/>
        </p:nvSpPr>
        <p:spPr bwMode="auto">
          <a:xfrm>
            <a:off x="8369300" y="2286000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8" name="Oval 19"/>
          <p:cNvSpPr>
            <a:spLocks noChangeArrowheads="1"/>
          </p:cNvSpPr>
          <p:nvPr userDrawn="1"/>
        </p:nvSpPr>
        <p:spPr bwMode="auto">
          <a:xfrm>
            <a:off x="9075738" y="2379663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9" name="Oval 20"/>
          <p:cNvSpPr>
            <a:spLocks noChangeArrowheads="1"/>
          </p:cNvSpPr>
          <p:nvPr userDrawn="1"/>
        </p:nvSpPr>
        <p:spPr bwMode="auto">
          <a:xfrm>
            <a:off x="8401050" y="3032125"/>
            <a:ext cx="360363" cy="360363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0" name="Oval 21"/>
          <p:cNvSpPr>
            <a:spLocks noChangeArrowheads="1"/>
          </p:cNvSpPr>
          <p:nvPr userDrawn="1"/>
        </p:nvSpPr>
        <p:spPr bwMode="auto">
          <a:xfrm>
            <a:off x="8920163" y="2827338"/>
            <a:ext cx="360362" cy="3603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1" name="Oval 22"/>
          <p:cNvSpPr>
            <a:spLocks noChangeArrowheads="1"/>
          </p:cNvSpPr>
          <p:nvPr userDrawn="1"/>
        </p:nvSpPr>
        <p:spPr bwMode="auto">
          <a:xfrm>
            <a:off x="6834188" y="6457950"/>
            <a:ext cx="1439862" cy="14398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2" name="Oval 23"/>
          <p:cNvSpPr>
            <a:spLocks noChangeArrowheads="1"/>
          </p:cNvSpPr>
          <p:nvPr userDrawn="1"/>
        </p:nvSpPr>
        <p:spPr bwMode="auto">
          <a:xfrm>
            <a:off x="8558213" y="6546850"/>
            <a:ext cx="900112" cy="900113"/>
          </a:xfrm>
          <a:prstGeom prst="ellipse">
            <a:avLst/>
          </a:prstGeom>
          <a:solidFill>
            <a:srgbClr val="E04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3" name="Oval 24"/>
          <p:cNvSpPr>
            <a:spLocks noChangeArrowheads="1"/>
          </p:cNvSpPr>
          <p:nvPr userDrawn="1"/>
        </p:nvSpPr>
        <p:spPr bwMode="auto">
          <a:xfrm>
            <a:off x="8966200" y="-88900"/>
            <a:ext cx="360363" cy="360363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29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5961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/>
            </a:lvl1pPr>
          </a:lstStyle>
          <a:p>
            <a:pPr>
              <a:defRPr/>
            </a:pPr>
            <a:fld id="{25F52A2F-2CC8-4527-8906-34E9932ED6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9DA6B-B135-F0E2-4467-8C2A035E7526}"/>
              </a:ext>
            </a:extLst>
          </p:cNvPr>
          <p:cNvSpPr/>
          <p:nvPr userDrawn="1"/>
        </p:nvSpPr>
        <p:spPr bwMode="auto">
          <a:xfrm>
            <a:off x="8591550" y="-114300"/>
            <a:ext cx="781050" cy="744855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B5461-64C5-77A3-0B65-36813D18286A}"/>
              </a:ext>
            </a:extLst>
          </p:cNvPr>
          <p:cNvSpPr/>
          <p:nvPr userDrawn="1"/>
        </p:nvSpPr>
        <p:spPr bwMode="auto">
          <a:xfrm>
            <a:off x="-180975" y="6543675"/>
            <a:ext cx="10125075" cy="5619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EADA9-AFAD-B7C7-F358-2FAE00737F01}"/>
              </a:ext>
            </a:extLst>
          </p:cNvPr>
          <p:cNvSpPr/>
          <p:nvPr userDrawn="1"/>
        </p:nvSpPr>
        <p:spPr bwMode="auto">
          <a:xfrm>
            <a:off x="9144000" y="1258349"/>
            <a:ext cx="142613" cy="55996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1624013"/>
            <a:ext cx="3087688" cy="3092450"/>
          </a:xfrm>
        </p:spPr>
        <p:txBody>
          <a:bodyPr/>
          <a:lstStyle/>
          <a:p>
            <a:pPr eaLnBrk="1" hangingPunct="1"/>
            <a:r>
              <a:rPr lang="en-GB" altLang="en-US" sz="4400" b="1" dirty="0">
                <a:solidFill>
                  <a:schemeClr val="bg1"/>
                </a:solidFill>
              </a:rPr>
              <a:t>Java for Beginners</a:t>
            </a:r>
            <a:endParaRPr lang="en-GB" altLang="en-US" sz="4400" b="1" i="1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b="1" dirty="0">
                <a:solidFill>
                  <a:schemeClr val="bg1"/>
                </a:solidFill>
              </a:rPr>
              <a:t>Mr. Teasdale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88645" y="3186545"/>
            <a:ext cx="140335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altLang="en-US" sz="2800" b="1" dirty="0">
                <a:solidFill>
                  <a:schemeClr val="bg1"/>
                </a:solidFill>
              </a:rPr>
              <a:t>Level 6b</a:t>
            </a:r>
          </a:p>
        </p:txBody>
      </p:sp>
      <p:pic>
        <p:nvPicPr>
          <p:cNvPr id="13314" name="Picture 2" descr="http://d2ro3qwxdn69cl.cloudfront.net/images/articles/JavaIc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0" y="872547"/>
            <a:ext cx="1137124" cy="11171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42746" y="197686"/>
            <a:ext cx="140572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GB" altLang="en-US" sz="2400" b="1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err="1">
                <a:solidFill>
                  <a:srgbClr val="FF0000"/>
                </a:solidFill>
              </a:rPr>
              <a:t>LinkedList</a:t>
            </a:r>
            <a:r>
              <a:rPr lang="en-GB" b="1" dirty="0">
                <a:solidFill>
                  <a:srgbClr val="FF0000"/>
                </a:solidFill>
              </a:rPr>
              <a:t> example</a:t>
            </a:r>
          </a:p>
        </p:txBody>
      </p:sp>
      <p:pic>
        <p:nvPicPr>
          <p:cNvPr id="3074" name="Picture 2" descr="Image result for linkedlist java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1" b="13868"/>
          <a:stretch/>
        </p:blipFill>
        <p:spPr bwMode="auto">
          <a:xfrm>
            <a:off x="279778" y="1417638"/>
            <a:ext cx="7124609" cy="494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 bwMode="auto">
          <a:xfrm>
            <a:off x="4715303" y="1417638"/>
            <a:ext cx="3148794" cy="1815152"/>
          </a:xfrm>
          <a:prstGeom prst="cloudCallout">
            <a:avLst>
              <a:gd name="adj1" fmla="val -65246"/>
              <a:gd name="adj2" fmla="val -26913"/>
            </a:avLst>
          </a:prstGeom>
          <a:solidFill>
            <a:schemeClr val="accent5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What did the programmer forget to do…?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Levels of Java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1: Syntax, laws, variables, output</a:t>
            </a:r>
          </a:p>
          <a:p>
            <a:r>
              <a:rPr lang="en-GB" sz="2400" dirty="0"/>
              <a:t>2: Input, calculations, String manipulation</a:t>
            </a:r>
          </a:p>
          <a:p>
            <a:r>
              <a:rPr lang="en-GB" sz="2400" dirty="0"/>
              <a:t>3: Selection (IF-ELSE)</a:t>
            </a:r>
          </a:p>
          <a:p>
            <a:r>
              <a:rPr lang="en-GB" sz="2400" dirty="0"/>
              <a:t>4: Iteration/Loops (FOR/WHILE)</a:t>
            </a:r>
          </a:p>
          <a:p>
            <a:r>
              <a:rPr lang="en-GB" sz="2400" dirty="0"/>
              <a:t>5: Complex algorithms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6: Arrays/Linked Lists</a:t>
            </a:r>
          </a:p>
          <a:p>
            <a:r>
              <a:rPr lang="en-GB" sz="2400" dirty="0"/>
              <a:t>7: File management</a:t>
            </a:r>
          </a:p>
          <a:p>
            <a:r>
              <a:rPr lang="en-GB" sz="2400" dirty="0"/>
              <a:t>8: Methods</a:t>
            </a:r>
          </a:p>
          <a:p>
            <a:r>
              <a:rPr lang="en-GB" sz="2400" dirty="0"/>
              <a:t>9: Objects and classes</a:t>
            </a:r>
          </a:p>
          <a:p>
            <a:r>
              <a:rPr lang="en-GB" sz="2400" dirty="0"/>
              <a:t>10: Graphical user interface elements</a:t>
            </a:r>
          </a:p>
        </p:txBody>
      </p:sp>
    </p:spTree>
    <p:extLst>
      <p:ext uri="{BB962C8B-B14F-4D97-AF65-F5344CB8AC3E}">
        <p14:creationId xmlns:p14="http://schemas.microsoft.com/office/powerpoint/2010/main" val="315726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Arrays </a:t>
            </a:r>
            <a:r>
              <a:rPr lang="en-GB" b="1" dirty="0">
                <a:solidFill>
                  <a:srgbClr val="000000"/>
                </a:solidFill>
              </a:rPr>
              <a:t>vs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Linked Lists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178097"/>
              </p:ext>
            </p:extLst>
          </p:nvPr>
        </p:nvGraphicFramePr>
        <p:xfrm>
          <a:off x="387655" y="2575186"/>
          <a:ext cx="7596188" cy="2738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 result for array vs linked list jav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70" r="45409"/>
          <a:stretch/>
        </p:blipFill>
        <p:spPr bwMode="auto">
          <a:xfrm>
            <a:off x="196519" y="1282889"/>
            <a:ext cx="3229070" cy="124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rray vs linked list jav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" t="24043" r="2031" b="42395"/>
          <a:stretch/>
        </p:blipFill>
        <p:spPr bwMode="auto">
          <a:xfrm>
            <a:off x="973112" y="5493178"/>
            <a:ext cx="5699315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43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229475" cy="1840765"/>
          </a:xfrm>
        </p:spPr>
        <p:txBody>
          <a:bodyPr/>
          <a:lstStyle/>
          <a:p>
            <a:pPr algn="l"/>
            <a:r>
              <a:rPr lang="en-GB" sz="4000" b="1" dirty="0">
                <a:solidFill>
                  <a:srgbClr val="7030A0"/>
                </a:solidFill>
              </a:rPr>
              <a:t>Before you using a </a:t>
            </a:r>
            <a:br>
              <a:rPr lang="en-GB" sz="4000" b="1" dirty="0">
                <a:solidFill>
                  <a:srgbClr val="7030A0"/>
                </a:solidFill>
              </a:rPr>
            </a:br>
            <a:r>
              <a:rPr lang="en-GB" sz="4000" b="1" dirty="0">
                <a:solidFill>
                  <a:srgbClr val="7030A0"/>
                </a:solidFill>
              </a:rPr>
              <a:t>Linked List…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4710"/>
            <a:ext cx="7596188" cy="375145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Remember to import the utility libraries! </a:t>
            </a:r>
          </a:p>
          <a:p>
            <a:pPr marL="0" indent="0">
              <a:buNone/>
            </a:pPr>
            <a:endParaRPr lang="en-GB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4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4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GB" sz="4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2745" b="39023"/>
          <a:stretch/>
        </p:blipFill>
        <p:spPr>
          <a:xfrm>
            <a:off x="741007" y="5003627"/>
            <a:ext cx="5577907" cy="185437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 rot="10800000">
            <a:off x="2666217" y="5243309"/>
            <a:ext cx="1405720" cy="832515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5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solidFill>
                  <a:srgbClr val="7030A0"/>
                </a:solidFill>
              </a:rPr>
              <a:t>Creating a Linked List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2" y="2051273"/>
            <a:ext cx="8272421" cy="1865633"/>
          </a:xfrm>
        </p:spPr>
      </p:pic>
      <p:sp>
        <p:nvSpPr>
          <p:cNvPr id="8" name="Cloud Callout 7"/>
          <p:cNvSpPr/>
          <p:nvPr/>
        </p:nvSpPr>
        <p:spPr bwMode="auto">
          <a:xfrm>
            <a:off x="457200" y="4353636"/>
            <a:ext cx="3869482" cy="2251880"/>
          </a:xfrm>
          <a:prstGeom prst="cloudCallout">
            <a:avLst>
              <a:gd name="adj1" fmla="val -232"/>
              <a:gd name="adj2" fmla="val -80296"/>
            </a:avLst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Warning</a:t>
            </a: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: don’t use </a:t>
            </a:r>
            <a:r>
              <a:rPr kumimoji="0" lang="en-GB" sz="24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double, </a:t>
            </a:r>
            <a:r>
              <a:rPr kumimoji="0" lang="en-GB" sz="2400" b="1" i="0" u="none" strike="noStrike" cap="none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b="1" baseline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</a:t>
            </a:r>
            <a:r>
              <a:rPr lang="en-GB" sz="2400" baseline="0" dirty="0">
                <a:solidFill>
                  <a:sysClr val="windowText" lastClr="000000"/>
                </a:solidFill>
                <a:latin typeface="Arial" charset="0"/>
              </a:rPr>
              <a:t>or</a:t>
            </a:r>
            <a:r>
              <a:rPr lang="en-GB" sz="2400" b="1" baseline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baseline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8327784">
            <a:off x="6714697" y="3937378"/>
            <a:ext cx="1405720" cy="832515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0740" y="4805127"/>
            <a:ext cx="1869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0" dirty="0"/>
              <a:t>Remember the </a:t>
            </a:r>
            <a:r>
              <a:rPr lang="en-GB" sz="3200" b="1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3200" baseline="0" dirty="0"/>
              <a:t> </a:t>
            </a:r>
            <a:r>
              <a:rPr lang="en-GB" sz="2400" baseline="0" dirty="0"/>
              <a:t>at the end!</a:t>
            </a:r>
          </a:p>
        </p:txBody>
      </p:sp>
    </p:spTree>
    <p:extLst>
      <p:ext uri="{BB962C8B-B14F-4D97-AF65-F5344CB8AC3E}">
        <p14:creationId xmlns:p14="http://schemas.microsoft.com/office/powerpoint/2010/main" val="266957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>
                <a:solidFill>
                  <a:srgbClr val="7958A3"/>
                </a:solidFill>
              </a:rPr>
              <a:t>Adding items to a linked list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4187"/>
            <a:ext cx="8420669" cy="2381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Notched Right Arrow 6"/>
          <p:cNvSpPr/>
          <p:nvPr/>
        </p:nvSpPr>
        <p:spPr bwMode="auto">
          <a:xfrm>
            <a:off x="1235600" y="4963591"/>
            <a:ext cx="1542197" cy="1105469"/>
          </a:xfrm>
          <a:prstGeom prst="notchedRightArrow">
            <a:avLst/>
          </a:prstGeom>
          <a:solidFill>
            <a:srgbClr val="E0489C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Output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20" y="4831306"/>
            <a:ext cx="1725233" cy="1370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80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9221"/>
            <a:ext cx="7229475" cy="871774"/>
          </a:xfrm>
        </p:spPr>
        <p:txBody>
          <a:bodyPr/>
          <a:lstStyle/>
          <a:p>
            <a:pPr algn="l"/>
            <a:r>
              <a:rPr lang="en-GB" sz="4000" b="1" dirty="0">
                <a:solidFill>
                  <a:srgbClr val="FF0000"/>
                </a:solidFill>
              </a:rPr>
              <a:t>Removing items from a linked list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1660"/>
            <a:ext cx="7328848" cy="324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Notched Right Arrow 6"/>
          <p:cNvSpPr/>
          <p:nvPr/>
        </p:nvSpPr>
        <p:spPr bwMode="auto">
          <a:xfrm>
            <a:off x="1590442" y="5488997"/>
            <a:ext cx="1542197" cy="1105469"/>
          </a:xfrm>
          <a:prstGeom prst="notchedRightArrow">
            <a:avLst/>
          </a:prstGeom>
          <a:solidFill>
            <a:srgbClr val="E0489C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Output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57" y="5536733"/>
            <a:ext cx="1220415" cy="100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47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>
                <a:solidFill>
                  <a:srgbClr val="7030A0"/>
                </a:solidFill>
              </a:rPr>
              <a:t>Useful </a:t>
            </a:r>
            <a:r>
              <a:rPr lang="en-GB" sz="4000" b="1" dirty="0" err="1">
                <a:solidFill>
                  <a:srgbClr val="7030A0"/>
                </a:solidFill>
              </a:rPr>
              <a:t>LinkedList</a:t>
            </a:r>
            <a:r>
              <a:rPr lang="en-GB" sz="4000" b="1" dirty="0">
                <a:solidFill>
                  <a:srgbClr val="7030A0"/>
                </a:solidFill>
              </a:rPr>
              <a:t> methods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776895"/>
              </p:ext>
            </p:extLst>
          </p:nvPr>
        </p:nvGraphicFramePr>
        <p:xfrm>
          <a:off x="457200" y="1600200"/>
          <a:ext cx="7062716" cy="46641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1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3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6">
                <a:tc>
                  <a:txBody>
                    <a:bodyPr/>
                    <a:lstStyle/>
                    <a:p>
                      <a:r>
                        <a:rPr lang="en-GB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What</a:t>
                      </a:r>
                      <a:r>
                        <a:rPr lang="en-GB" sz="2400" baseline="0" dirty="0"/>
                        <a:t> does it do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824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.add(xx)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Adds 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</a:rPr>
                        <a:t>xx</a:t>
                      </a:r>
                      <a:r>
                        <a:rPr lang="en-GB" sz="24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GB" sz="2400" baseline="0" dirty="0"/>
                        <a:t>onto the end of the linked list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824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.remove(y)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Removes</a:t>
                      </a:r>
                      <a:r>
                        <a:rPr lang="en-GB" sz="2400" baseline="0" dirty="0"/>
                        <a:t> the element at position </a:t>
                      </a:r>
                      <a:r>
                        <a:rPr lang="en-GB" sz="2400" baseline="0" dirty="0">
                          <a:solidFill>
                            <a:srgbClr val="000000"/>
                          </a:solidFill>
                        </a:rPr>
                        <a:t>y</a:t>
                      </a:r>
                      <a:endParaRPr lang="en-GB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824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.size()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Returns</a:t>
                      </a:r>
                      <a:r>
                        <a:rPr lang="en-GB" sz="2400" baseline="0" dirty="0"/>
                        <a:t> how many elements there are in the linked list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7413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GB" sz="24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Returns what element 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</a:rPr>
                        <a:t>xx</a:t>
                      </a:r>
                      <a:r>
                        <a:rPr lang="en-GB" sz="24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GB" sz="2400" baseline="0" dirty="0"/>
                        <a:t>is stored in; returns </a:t>
                      </a:r>
                      <a:r>
                        <a:rPr lang="en-GB" sz="2400" baseline="0" dirty="0">
                          <a:solidFill>
                            <a:srgbClr val="000000"/>
                          </a:solidFill>
                        </a:rPr>
                        <a:t>-1</a:t>
                      </a:r>
                      <a:r>
                        <a:rPr lang="en-GB" sz="2400" baseline="0" dirty="0"/>
                        <a:t> if element was not found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5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solidFill>
                  <a:srgbClr val="FF0000"/>
                </a:solidFill>
              </a:rPr>
              <a:t>Beware getting the size!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.size()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solidFill>
                  <a:srgbClr val="7030A0"/>
                </a:solidFill>
                <a:sym typeface="Wingdings" panose="05000000000000000000" pitchFamily="2" charset="2"/>
              </a:rPr>
              <a:t>Linked Lists</a:t>
            </a:r>
          </a:p>
          <a:p>
            <a:pPr marL="0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e.g. 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k = 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zones.size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  <a:r>
              <a:rPr lang="en-GB" sz="2400" dirty="0">
                <a:sym typeface="Wingdings" panose="05000000000000000000" pitchFamily="2" charset="2"/>
              </a:rPr>
              <a:t> //zones is a linked list</a:t>
            </a:r>
          </a:p>
          <a:p>
            <a:pPr marL="0" indent="0">
              <a:buNone/>
            </a:pPr>
            <a:endParaRPr lang="en-GB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.length()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Strings</a:t>
            </a:r>
          </a:p>
          <a:p>
            <a:pPr marL="0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e.g. 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m = 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name.length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  <a:r>
              <a:rPr lang="en-GB" sz="2400" dirty="0">
                <a:sym typeface="Wingdings" panose="05000000000000000000" pitchFamily="2" charset="2"/>
              </a:rPr>
              <a:t> //name is a String</a:t>
            </a:r>
          </a:p>
          <a:p>
            <a:pPr marL="0" indent="0">
              <a:buNone/>
            </a:pPr>
            <a:endParaRPr lang="en-GB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.length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solidFill>
                  <a:srgbClr val="0000FF"/>
                </a:solidFill>
                <a:sym typeface="Wingdings" panose="05000000000000000000" pitchFamily="2" charset="2"/>
              </a:rPr>
              <a:t>arrays</a:t>
            </a:r>
          </a:p>
          <a:p>
            <a:pPr marL="0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e.g. 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g = 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boxes.length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 </a:t>
            </a:r>
            <a:r>
              <a:rPr lang="en-GB" sz="2400" dirty="0">
                <a:sym typeface="Wingdings" panose="05000000000000000000" pitchFamily="2" charset="2"/>
              </a:rPr>
              <a:t>//boxes is an array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988220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95E7D"/>
      </a:dk1>
      <a:lt1>
        <a:srgbClr val="FFFFFF"/>
      </a:lt1>
      <a:dk2>
        <a:srgbClr val="195E7D"/>
      </a:dk2>
      <a:lt2>
        <a:srgbClr val="808080"/>
      </a:lt2>
      <a:accent1>
        <a:srgbClr val="C0E7FA"/>
      </a:accent1>
      <a:accent2>
        <a:srgbClr val="2691BF"/>
      </a:accent2>
      <a:accent3>
        <a:srgbClr val="FFFFFF"/>
      </a:accent3>
      <a:accent4>
        <a:srgbClr val="144F6A"/>
      </a:accent4>
      <a:accent5>
        <a:srgbClr val="DCF1FC"/>
      </a:accent5>
      <a:accent6>
        <a:srgbClr val="2183AD"/>
      </a:accent6>
      <a:hlink>
        <a:srgbClr val="E0489C"/>
      </a:hlink>
      <a:folHlink>
        <a:srgbClr val="7958A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000000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2691BF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F7BA3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95E7D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95E7D"/>
        </a:dk1>
        <a:lt1>
          <a:srgbClr val="FFFFFF"/>
        </a:lt1>
        <a:dk2>
          <a:srgbClr val="195E7D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293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Default Design</vt:lpstr>
      <vt:lpstr>Java for Beginners</vt:lpstr>
      <vt:lpstr>Levels of Java coding</vt:lpstr>
      <vt:lpstr>Arrays vs Linked Lists</vt:lpstr>
      <vt:lpstr>Before you using a  Linked List…</vt:lpstr>
      <vt:lpstr>Creating a Linked List</vt:lpstr>
      <vt:lpstr>Adding items to a linked list</vt:lpstr>
      <vt:lpstr>Removing items from a linked list</vt:lpstr>
      <vt:lpstr>Useful LinkedList methods</vt:lpstr>
      <vt:lpstr>Beware getting the size!</vt:lpstr>
      <vt:lpstr>LinkedList example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chart powerpoint presentation</dc:title>
  <dc:creator>Jonty Pearce</dc:creator>
  <cp:lastModifiedBy>Myran Teasdale</cp:lastModifiedBy>
  <cp:revision>59</cp:revision>
  <cp:lastPrinted>2015-06-25T14:37:53Z</cp:lastPrinted>
  <dcterms:created xsi:type="dcterms:W3CDTF">2009-01-01T16:20:39Z</dcterms:created>
  <dcterms:modified xsi:type="dcterms:W3CDTF">2022-10-09T20:39:20Z</dcterms:modified>
</cp:coreProperties>
</file>