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71" r:id="rId3"/>
    <p:sldId id="330" r:id="rId4"/>
    <p:sldId id="331" r:id="rId5"/>
    <p:sldId id="332" r:id="rId6"/>
    <p:sldId id="333" r:id="rId7"/>
    <p:sldId id="334" r:id="rId8"/>
    <p:sldId id="335" r:id="rId9"/>
    <p:sldId id="336" r:id="rId10"/>
    <p:sldId id="339" r:id="rId11"/>
    <p:sldId id="337" r:id="rId12"/>
    <p:sldId id="340" r:id="rId13"/>
    <p:sldId id="338" r:id="rId14"/>
    <p:sldId id="341" r:id="rId15"/>
    <p:sldId id="342" r:id="rId16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 baseline="-250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0489C"/>
    <a:srgbClr val="7958A3"/>
    <a:srgbClr val="000000"/>
    <a:srgbClr val="FFFF00"/>
    <a:srgbClr val="26911F"/>
    <a:srgbClr val="E878B5"/>
    <a:srgbClr val="FFFF99"/>
    <a:srgbClr val="2691BF"/>
    <a:srgbClr val="FF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AB4450-1608-4DA1-90AA-85F0FF9F19F5}" v="2" dt="2022-10-09T20:33:29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1807" autoAdjust="0"/>
    <p:restoredTop sz="94660"/>
  </p:normalViewPr>
  <p:slideViewPr>
    <p:cSldViewPr snapToGrid="0">
      <p:cViewPr>
        <p:scale>
          <a:sx n="100" d="100"/>
          <a:sy n="100" d="100"/>
        </p:scale>
        <p:origin x="156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377585e8297f3ba" providerId="LiveId" clId="{02CA654A-A82F-4F7A-8C37-EDBDA7E45FA6}"/>
    <pc:docChg chg="modSld">
      <pc:chgData name="" userId="2377585e8297f3ba" providerId="LiveId" clId="{02CA654A-A82F-4F7A-8C37-EDBDA7E45FA6}" dt="2021-01-05T07:27:31.940" v="36" actId="20577"/>
      <pc:docMkLst>
        <pc:docMk/>
      </pc:docMkLst>
      <pc:sldChg chg="modSp">
        <pc:chgData name="" userId="2377585e8297f3ba" providerId="LiveId" clId="{02CA654A-A82F-4F7A-8C37-EDBDA7E45FA6}" dt="2021-01-05T07:27:31.940" v="36" actId="20577"/>
        <pc:sldMkLst>
          <pc:docMk/>
          <pc:sldMk cId="0" sldId="259"/>
        </pc:sldMkLst>
        <pc:spChg chg="mod">
          <ac:chgData name="" userId="2377585e8297f3ba" providerId="LiveId" clId="{02CA654A-A82F-4F7A-8C37-EDBDA7E45FA6}" dt="2021-01-05T07:27:27.747" v="24" actId="20577"/>
          <ac:spMkLst>
            <pc:docMk/>
            <pc:sldMk cId="0" sldId="259"/>
            <ac:spMk id="4" creationId="{00000000-0000-0000-0000-000000000000}"/>
          </ac:spMkLst>
        </pc:spChg>
        <pc:spChg chg="mod">
          <ac:chgData name="" userId="2377585e8297f3ba" providerId="LiveId" clId="{02CA654A-A82F-4F7A-8C37-EDBDA7E45FA6}" dt="2021-01-05T07:27:31.940" v="36" actId="20577"/>
          <ac:spMkLst>
            <pc:docMk/>
            <pc:sldMk cId="0" sldId="259"/>
            <ac:spMk id="4099" creationId="{00000000-0000-0000-0000-000000000000}"/>
          </ac:spMkLst>
        </pc:spChg>
      </pc:sldChg>
    </pc:docChg>
  </pc:docChgLst>
  <pc:docChgLst>
    <pc:chgData name="Myran Teasdale" userId="2377585e8297f3ba" providerId="LiveId" clId="{A8AB4450-1608-4DA1-90AA-85F0FF9F19F5}"/>
    <pc:docChg chg="modMainMaster">
      <pc:chgData name="Myran Teasdale" userId="2377585e8297f3ba" providerId="LiveId" clId="{A8AB4450-1608-4DA1-90AA-85F0FF9F19F5}" dt="2022-10-09T20:33:31.729" v="7" actId="1036"/>
      <pc:docMkLst>
        <pc:docMk/>
      </pc:docMkLst>
      <pc:sldMasterChg chg="modSldLayout">
        <pc:chgData name="Myran Teasdale" userId="2377585e8297f3ba" providerId="LiveId" clId="{A8AB4450-1608-4DA1-90AA-85F0FF9F19F5}" dt="2022-10-09T20:33:31.729" v="7" actId="1036"/>
        <pc:sldMasterMkLst>
          <pc:docMk/>
          <pc:sldMasterMk cId="0" sldId="2147483648"/>
        </pc:sldMasterMkLst>
        <pc:sldLayoutChg chg="addSp modSp mod">
          <pc:chgData name="Myran Teasdale" userId="2377585e8297f3ba" providerId="LiveId" clId="{A8AB4450-1608-4DA1-90AA-85F0FF9F19F5}" dt="2022-10-09T20:33:31.729" v="7" actId="1036"/>
          <pc:sldLayoutMkLst>
            <pc:docMk/>
            <pc:sldMasterMk cId="0" sldId="2147483648"/>
            <pc:sldLayoutMk cId="2079862048" sldId="2147483719"/>
          </pc:sldLayoutMkLst>
          <pc:spChg chg="add mod">
            <ac:chgData name="Myran Teasdale" userId="2377585e8297f3ba" providerId="LiveId" clId="{A8AB4450-1608-4DA1-90AA-85F0FF9F19F5}" dt="2022-10-09T20:32:46.451" v="1" actId="207"/>
            <ac:spMkLst>
              <pc:docMk/>
              <pc:sldMasterMk cId="0" sldId="2147483648"/>
              <pc:sldLayoutMk cId="2079862048" sldId="2147483719"/>
              <ac:spMk id="7" creationId="{AA4A9830-58BF-15B1-6D79-9D3654475C18}"/>
            </ac:spMkLst>
          </pc:spChg>
          <pc:spChg chg="add mod">
            <ac:chgData name="Myran Teasdale" userId="2377585e8297f3ba" providerId="LiveId" clId="{A8AB4450-1608-4DA1-90AA-85F0FF9F19F5}" dt="2022-10-09T20:33:31.729" v="7" actId="1036"/>
            <ac:spMkLst>
              <pc:docMk/>
              <pc:sldMasterMk cId="0" sldId="2147483648"/>
              <pc:sldLayoutMk cId="2079862048" sldId="2147483719"/>
              <ac:spMk id="8" creationId="{29BF770F-4D63-296B-8F1A-2DA87D0651EF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7CBEE4-1A85-4ED0-8D32-0AF741F82DA0}" type="doc">
      <dgm:prSet loTypeId="urn:microsoft.com/office/officeart/2005/8/layout/hierarchy3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CEF5E03E-3DB2-48A1-91C1-8770EF9DF8E9}">
      <dgm:prSet phldrT="[Text]"/>
      <dgm:spPr>
        <a:solidFill>
          <a:srgbClr val="7030A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Void methods</a:t>
          </a:r>
        </a:p>
      </dgm:t>
    </dgm:pt>
    <dgm:pt modelId="{C55EDA09-AF2D-432A-9E34-C7FB99CA0129}" type="parTrans" cxnId="{F325880E-FB35-4063-96AB-54F6C19AB74B}">
      <dgm:prSet/>
      <dgm:spPr/>
      <dgm:t>
        <a:bodyPr/>
        <a:lstStyle/>
        <a:p>
          <a:endParaRPr lang="en-GB"/>
        </a:p>
      </dgm:t>
    </dgm:pt>
    <dgm:pt modelId="{CF838A24-B5E1-4E19-BA31-AD6A9CDF6D8D}" type="sibTrans" cxnId="{F325880E-FB35-4063-96AB-54F6C19AB74B}">
      <dgm:prSet/>
      <dgm:spPr/>
      <dgm:t>
        <a:bodyPr/>
        <a:lstStyle/>
        <a:p>
          <a:endParaRPr lang="en-GB"/>
        </a:p>
      </dgm:t>
    </dgm:pt>
    <dgm:pt modelId="{62BD58E3-6DD6-4EB5-BA3D-98BC6ED26844}">
      <dgm:prSet phldrT="[Text]"/>
      <dgm:spPr/>
      <dgm:t>
        <a:bodyPr/>
        <a:lstStyle/>
        <a:p>
          <a:r>
            <a:rPr lang="en-GB" dirty="0"/>
            <a:t>Don’t return a value</a:t>
          </a:r>
        </a:p>
      </dgm:t>
    </dgm:pt>
    <dgm:pt modelId="{E8E92E16-E19A-4944-A03D-42FE2A0C2632}" type="parTrans" cxnId="{15B7332D-7233-4A08-AC3C-DDF87FC5C320}">
      <dgm:prSet/>
      <dgm:spPr/>
      <dgm:t>
        <a:bodyPr/>
        <a:lstStyle/>
        <a:p>
          <a:endParaRPr lang="en-GB"/>
        </a:p>
      </dgm:t>
    </dgm:pt>
    <dgm:pt modelId="{0A6FE531-97DE-4604-AF1B-259ECEA80C6C}" type="sibTrans" cxnId="{15B7332D-7233-4A08-AC3C-DDF87FC5C320}">
      <dgm:prSet/>
      <dgm:spPr/>
      <dgm:t>
        <a:bodyPr/>
        <a:lstStyle/>
        <a:p>
          <a:endParaRPr lang="en-GB"/>
        </a:p>
      </dgm:t>
    </dgm:pt>
    <dgm:pt modelId="{0EA2CF80-34C0-495D-B18E-831E2D665115}">
      <dgm:prSet phldrT="[Text]"/>
      <dgm:spPr/>
      <dgm:t>
        <a:bodyPr/>
        <a:lstStyle/>
        <a:p>
          <a:r>
            <a:rPr lang="en-GB" dirty="0"/>
            <a:t>Called </a:t>
          </a:r>
          <a:r>
            <a:rPr lang="en-GB" i="1" dirty="0"/>
            <a:t>procedures</a:t>
          </a:r>
        </a:p>
      </dgm:t>
    </dgm:pt>
    <dgm:pt modelId="{806C6FB2-8354-46ED-8A16-66B56FB7C400}" type="parTrans" cxnId="{A5FF2143-0216-4CEB-82B1-1FDABFF105FA}">
      <dgm:prSet/>
      <dgm:spPr/>
      <dgm:t>
        <a:bodyPr/>
        <a:lstStyle/>
        <a:p>
          <a:endParaRPr lang="en-GB"/>
        </a:p>
      </dgm:t>
    </dgm:pt>
    <dgm:pt modelId="{FEAFDA16-60E9-420E-95AB-F9F221CD9C37}" type="sibTrans" cxnId="{A5FF2143-0216-4CEB-82B1-1FDABFF105FA}">
      <dgm:prSet/>
      <dgm:spPr/>
      <dgm:t>
        <a:bodyPr/>
        <a:lstStyle/>
        <a:p>
          <a:endParaRPr lang="en-GB"/>
        </a:p>
      </dgm:t>
    </dgm:pt>
    <dgm:pt modelId="{F1049C36-A0A3-4D3D-88A5-94C981AFC9F9}">
      <dgm:prSet phldrT="[Text]"/>
      <dgm:spPr>
        <a:solidFill>
          <a:srgbClr val="FF0000"/>
        </a:solidFill>
        <a:ln>
          <a:solidFill>
            <a:srgbClr val="000000"/>
          </a:solidFill>
        </a:ln>
      </dgm:spPr>
      <dgm:t>
        <a:bodyPr/>
        <a:lstStyle/>
        <a:p>
          <a:r>
            <a:rPr lang="en-GB" dirty="0">
              <a:solidFill>
                <a:schemeClr val="bg1"/>
              </a:solidFill>
            </a:rPr>
            <a:t>Return methods</a:t>
          </a:r>
        </a:p>
      </dgm:t>
    </dgm:pt>
    <dgm:pt modelId="{2C935AB6-E109-48D8-A354-68249B8DEA1C}" type="parTrans" cxnId="{8F8529A2-05EA-4DFC-A358-FD6E6188A4C6}">
      <dgm:prSet/>
      <dgm:spPr/>
      <dgm:t>
        <a:bodyPr/>
        <a:lstStyle/>
        <a:p>
          <a:endParaRPr lang="en-GB"/>
        </a:p>
      </dgm:t>
    </dgm:pt>
    <dgm:pt modelId="{A6F56281-609E-489C-9078-17E54B6F78F8}" type="sibTrans" cxnId="{8F8529A2-05EA-4DFC-A358-FD6E6188A4C6}">
      <dgm:prSet/>
      <dgm:spPr/>
      <dgm:t>
        <a:bodyPr/>
        <a:lstStyle/>
        <a:p>
          <a:endParaRPr lang="en-GB"/>
        </a:p>
      </dgm:t>
    </dgm:pt>
    <dgm:pt modelId="{804B7032-062E-4E3B-8EDA-5BEBE6CDD030}">
      <dgm:prSet phldrT="[Text]"/>
      <dgm:spPr/>
      <dgm:t>
        <a:bodyPr/>
        <a:lstStyle/>
        <a:p>
          <a:r>
            <a:rPr lang="en-GB" dirty="0"/>
            <a:t>Returns a specified value</a:t>
          </a:r>
        </a:p>
      </dgm:t>
    </dgm:pt>
    <dgm:pt modelId="{E16C00E2-6EEE-46A5-B2A2-F98343A19A45}" type="parTrans" cxnId="{F7584488-DCC9-4C5A-83FF-18585B19216C}">
      <dgm:prSet/>
      <dgm:spPr/>
      <dgm:t>
        <a:bodyPr/>
        <a:lstStyle/>
        <a:p>
          <a:endParaRPr lang="en-GB"/>
        </a:p>
      </dgm:t>
    </dgm:pt>
    <dgm:pt modelId="{AC41D4A6-B4CD-4736-B04E-EEAE4FD85F91}" type="sibTrans" cxnId="{F7584488-DCC9-4C5A-83FF-18585B19216C}">
      <dgm:prSet/>
      <dgm:spPr/>
      <dgm:t>
        <a:bodyPr/>
        <a:lstStyle/>
        <a:p>
          <a:endParaRPr lang="en-GB"/>
        </a:p>
      </dgm:t>
    </dgm:pt>
    <dgm:pt modelId="{2E511528-AA01-4D89-8837-B92334DC95A3}">
      <dgm:prSet phldrT="[Text]"/>
      <dgm:spPr/>
      <dgm:t>
        <a:bodyPr/>
        <a:lstStyle/>
        <a:p>
          <a:r>
            <a:rPr lang="en-GB" dirty="0"/>
            <a:t>Called </a:t>
          </a:r>
          <a:r>
            <a:rPr lang="en-GB" i="1" dirty="0"/>
            <a:t>functions</a:t>
          </a:r>
        </a:p>
      </dgm:t>
    </dgm:pt>
    <dgm:pt modelId="{546A0EC5-DF86-4682-B244-10901039CDBB}" type="parTrans" cxnId="{712FDF67-C620-4AFA-9340-A1A65BCDABE2}">
      <dgm:prSet/>
      <dgm:spPr/>
      <dgm:t>
        <a:bodyPr/>
        <a:lstStyle/>
        <a:p>
          <a:endParaRPr lang="en-GB"/>
        </a:p>
      </dgm:t>
    </dgm:pt>
    <dgm:pt modelId="{EBEA05AE-DBB0-4B08-8559-1D544F315DBB}" type="sibTrans" cxnId="{712FDF67-C620-4AFA-9340-A1A65BCDABE2}">
      <dgm:prSet/>
      <dgm:spPr/>
      <dgm:t>
        <a:bodyPr/>
        <a:lstStyle/>
        <a:p>
          <a:endParaRPr lang="en-GB"/>
        </a:p>
      </dgm:t>
    </dgm:pt>
    <dgm:pt modelId="{18BFE986-63CB-4D23-9BBE-ECFFE63DE208}" type="pres">
      <dgm:prSet presAssocID="{507CBEE4-1A85-4ED0-8D32-0AF741F82D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89A7FF-978D-4472-82A5-9D9E36E24FFB}" type="pres">
      <dgm:prSet presAssocID="{CEF5E03E-3DB2-48A1-91C1-8770EF9DF8E9}" presName="root" presStyleCnt="0"/>
      <dgm:spPr/>
    </dgm:pt>
    <dgm:pt modelId="{3E6B5C05-1EED-49EA-B2F3-92578339D15B}" type="pres">
      <dgm:prSet presAssocID="{CEF5E03E-3DB2-48A1-91C1-8770EF9DF8E9}" presName="rootComposite" presStyleCnt="0"/>
      <dgm:spPr/>
    </dgm:pt>
    <dgm:pt modelId="{F042A301-C187-4F67-ADE0-94126FAF1CBE}" type="pres">
      <dgm:prSet presAssocID="{CEF5E03E-3DB2-48A1-91C1-8770EF9DF8E9}" presName="rootText" presStyleLbl="node1" presStyleIdx="0" presStyleCnt="2"/>
      <dgm:spPr/>
    </dgm:pt>
    <dgm:pt modelId="{EACC3A94-3CE4-4765-8D37-43FD45AE11A7}" type="pres">
      <dgm:prSet presAssocID="{CEF5E03E-3DB2-48A1-91C1-8770EF9DF8E9}" presName="rootConnector" presStyleLbl="node1" presStyleIdx="0" presStyleCnt="2"/>
      <dgm:spPr/>
    </dgm:pt>
    <dgm:pt modelId="{5587869D-0838-4397-AE56-FF4CC8FD52E8}" type="pres">
      <dgm:prSet presAssocID="{CEF5E03E-3DB2-48A1-91C1-8770EF9DF8E9}" presName="childShape" presStyleCnt="0"/>
      <dgm:spPr/>
    </dgm:pt>
    <dgm:pt modelId="{85B82C47-BD34-4A25-8599-8532B81330B5}" type="pres">
      <dgm:prSet presAssocID="{E8E92E16-E19A-4944-A03D-42FE2A0C2632}" presName="Name13" presStyleLbl="parChTrans1D2" presStyleIdx="0" presStyleCnt="4"/>
      <dgm:spPr/>
    </dgm:pt>
    <dgm:pt modelId="{7370B067-0600-4CE4-B452-3FE649B6E43E}" type="pres">
      <dgm:prSet presAssocID="{62BD58E3-6DD6-4EB5-BA3D-98BC6ED26844}" presName="childText" presStyleLbl="bgAcc1" presStyleIdx="0" presStyleCnt="4">
        <dgm:presLayoutVars>
          <dgm:bulletEnabled val="1"/>
        </dgm:presLayoutVars>
      </dgm:prSet>
      <dgm:spPr/>
    </dgm:pt>
    <dgm:pt modelId="{D0B1EDD4-45D0-4395-8778-9D69AFC0705E}" type="pres">
      <dgm:prSet presAssocID="{806C6FB2-8354-46ED-8A16-66B56FB7C400}" presName="Name13" presStyleLbl="parChTrans1D2" presStyleIdx="1" presStyleCnt="4"/>
      <dgm:spPr/>
    </dgm:pt>
    <dgm:pt modelId="{E8A95640-9B0A-47CD-8028-3D159B0F1E2D}" type="pres">
      <dgm:prSet presAssocID="{0EA2CF80-34C0-495D-B18E-831E2D665115}" presName="childText" presStyleLbl="bgAcc1" presStyleIdx="1" presStyleCnt="4">
        <dgm:presLayoutVars>
          <dgm:bulletEnabled val="1"/>
        </dgm:presLayoutVars>
      </dgm:prSet>
      <dgm:spPr/>
    </dgm:pt>
    <dgm:pt modelId="{3AC9FF71-D4A8-4CDD-85BC-A7094FA5C8FB}" type="pres">
      <dgm:prSet presAssocID="{F1049C36-A0A3-4D3D-88A5-94C981AFC9F9}" presName="root" presStyleCnt="0"/>
      <dgm:spPr/>
    </dgm:pt>
    <dgm:pt modelId="{7B3DCC1D-6C97-46A2-9933-9DA8B64A07A9}" type="pres">
      <dgm:prSet presAssocID="{F1049C36-A0A3-4D3D-88A5-94C981AFC9F9}" presName="rootComposite" presStyleCnt="0"/>
      <dgm:spPr/>
    </dgm:pt>
    <dgm:pt modelId="{FC34C978-6092-48CB-B5A0-69A55AF34F9E}" type="pres">
      <dgm:prSet presAssocID="{F1049C36-A0A3-4D3D-88A5-94C981AFC9F9}" presName="rootText" presStyleLbl="node1" presStyleIdx="1" presStyleCnt="2"/>
      <dgm:spPr/>
    </dgm:pt>
    <dgm:pt modelId="{668AAD5E-D582-4949-B5B7-7EA6905D9C5A}" type="pres">
      <dgm:prSet presAssocID="{F1049C36-A0A3-4D3D-88A5-94C981AFC9F9}" presName="rootConnector" presStyleLbl="node1" presStyleIdx="1" presStyleCnt="2"/>
      <dgm:spPr/>
    </dgm:pt>
    <dgm:pt modelId="{EACEC927-0DAD-462B-BD5C-C0F937E686B2}" type="pres">
      <dgm:prSet presAssocID="{F1049C36-A0A3-4D3D-88A5-94C981AFC9F9}" presName="childShape" presStyleCnt="0"/>
      <dgm:spPr/>
    </dgm:pt>
    <dgm:pt modelId="{CC4068F6-180A-4083-9F79-04585D2C380B}" type="pres">
      <dgm:prSet presAssocID="{E16C00E2-6EEE-46A5-B2A2-F98343A19A45}" presName="Name13" presStyleLbl="parChTrans1D2" presStyleIdx="2" presStyleCnt="4"/>
      <dgm:spPr/>
    </dgm:pt>
    <dgm:pt modelId="{10345231-D30A-4F81-B504-A6705324A4C7}" type="pres">
      <dgm:prSet presAssocID="{804B7032-062E-4E3B-8EDA-5BEBE6CDD030}" presName="childText" presStyleLbl="bgAcc1" presStyleIdx="2" presStyleCnt="4">
        <dgm:presLayoutVars>
          <dgm:bulletEnabled val="1"/>
        </dgm:presLayoutVars>
      </dgm:prSet>
      <dgm:spPr/>
    </dgm:pt>
    <dgm:pt modelId="{2DDC5A16-4471-43DB-A21D-30A28FBFAA1D}" type="pres">
      <dgm:prSet presAssocID="{546A0EC5-DF86-4682-B244-10901039CDBB}" presName="Name13" presStyleLbl="parChTrans1D2" presStyleIdx="3" presStyleCnt="4"/>
      <dgm:spPr/>
    </dgm:pt>
    <dgm:pt modelId="{AF16AF5C-02A9-4063-9C84-2D6737FF5ECD}" type="pres">
      <dgm:prSet presAssocID="{2E511528-AA01-4D89-8837-B92334DC95A3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13490A0B-3CA8-4A21-85A9-9A468E061DB6}" type="presOf" srcId="{804B7032-062E-4E3B-8EDA-5BEBE6CDD030}" destId="{10345231-D30A-4F81-B504-A6705324A4C7}" srcOrd="0" destOrd="0" presId="urn:microsoft.com/office/officeart/2005/8/layout/hierarchy3"/>
    <dgm:cxn modelId="{F325880E-FB35-4063-96AB-54F6C19AB74B}" srcId="{507CBEE4-1A85-4ED0-8D32-0AF741F82DA0}" destId="{CEF5E03E-3DB2-48A1-91C1-8770EF9DF8E9}" srcOrd="0" destOrd="0" parTransId="{C55EDA09-AF2D-432A-9E34-C7FB99CA0129}" sibTransId="{CF838A24-B5E1-4E19-BA31-AD6A9CDF6D8D}"/>
    <dgm:cxn modelId="{DFFFD026-EAEF-4E4C-ADF1-6C3FAE16E6B4}" type="presOf" srcId="{CEF5E03E-3DB2-48A1-91C1-8770EF9DF8E9}" destId="{EACC3A94-3CE4-4765-8D37-43FD45AE11A7}" srcOrd="1" destOrd="0" presId="urn:microsoft.com/office/officeart/2005/8/layout/hierarchy3"/>
    <dgm:cxn modelId="{15B7332D-7233-4A08-AC3C-DDF87FC5C320}" srcId="{CEF5E03E-3DB2-48A1-91C1-8770EF9DF8E9}" destId="{62BD58E3-6DD6-4EB5-BA3D-98BC6ED26844}" srcOrd="0" destOrd="0" parTransId="{E8E92E16-E19A-4944-A03D-42FE2A0C2632}" sibTransId="{0A6FE531-97DE-4604-AF1B-259ECEA80C6C}"/>
    <dgm:cxn modelId="{BA1D7661-8702-4D5B-9E04-44403B6518FC}" type="presOf" srcId="{62BD58E3-6DD6-4EB5-BA3D-98BC6ED26844}" destId="{7370B067-0600-4CE4-B452-3FE649B6E43E}" srcOrd="0" destOrd="0" presId="urn:microsoft.com/office/officeart/2005/8/layout/hierarchy3"/>
    <dgm:cxn modelId="{A5FF2143-0216-4CEB-82B1-1FDABFF105FA}" srcId="{CEF5E03E-3DB2-48A1-91C1-8770EF9DF8E9}" destId="{0EA2CF80-34C0-495D-B18E-831E2D665115}" srcOrd="1" destOrd="0" parTransId="{806C6FB2-8354-46ED-8A16-66B56FB7C400}" sibTransId="{FEAFDA16-60E9-420E-95AB-F9F221CD9C37}"/>
    <dgm:cxn modelId="{32E62C67-64F8-4103-8845-DF14E6F8F1D7}" type="presOf" srcId="{E16C00E2-6EEE-46A5-B2A2-F98343A19A45}" destId="{CC4068F6-180A-4083-9F79-04585D2C380B}" srcOrd="0" destOrd="0" presId="urn:microsoft.com/office/officeart/2005/8/layout/hierarchy3"/>
    <dgm:cxn modelId="{712FDF67-C620-4AFA-9340-A1A65BCDABE2}" srcId="{F1049C36-A0A3-4D3D-88A5-94C981AFC9F9}" destId="{2E511528-AA01-4D89-8837-B92334DC95A3}" srcOrd="1" destOrd="0" parTransId="{546A0EC5-DF86-4682-B244-10901039CDBB}" sibTransId="{EBEA05AE-DBB0-4B08-8559-1D544F315DBB}"/>
    <dgm:cxn modelId="{65CF1970-928F-44CB-A25C-866964C0EA40}" type="presOf" srcId="{CEF5E03E-3DB2-48A1-91C1-8770EF9DF8E9}" destId="{F042A301-C187-4F67-ADE0-94126FAF1CBE}" srcOrd="0" destOrd="0" presId="urn:microsoft.com/office/officeart/2005/8/layout/hierarchy3"/>
    <dgm:cxn modelId="{99E96559-BA72-4D76-9AAA-707186E399CE}" type="presOf" srcId="{0EA2CF80-34C0-495D-B18E-831E2D665115}" destId="{E8A95640-9B0A-47CD-8028-3D159B0F1E2D}" srcOrd="0" destOrd="0" presId="urn:microsoft.com/office/officeart/2005/8/layout/hierarchy3"/>
    <dgm:cxn modelId="{F7584488-DCC9-4C5A-83FF-18585B19216C}" srcId="{F1049C36-A0A3-4D3D-88A5-94C981AFC9F9}" destId="{804B7032-062E-4E3B-8EDA-5BEBE6CDD030}" srcOrd="0" destOrd="0" parTransId="{E16C00E2-6EEE-46A5-B2A2-F98343A19A45}" sibTransId="{AC41D4A6-B4CD-4736-B04E-EEAE4FD85F91}"/>
    <dgm:cxn modelId="{C3FD1C8A-D750-4DB4-8C93-B01524F4B1CA}" type="presOf" srcId="{F1049C36-A0A3-4D3D-88A5-94C981AFC9F9}" destId="{668AAD5E-D582-4949-B5B7-7EA6905D9C5A}" srcOrd="1" destOrd="0" presId="urn:microsoft.com/office/officeart/2005/8/layout/hierarchy3"/>
    <dgm:cxn modelId="{7382CD9C-6902-459B-8989-E1F74C7D1EC8}" type="presOf" srcId="{806C6FB2-8354-46ED-8A16-66B56FB7C400}" destId="{D0B1EDD4-45D0-4395-8778-9D69AFC0705E}" srcOrd="0" destOrd="0" presId="urn:microsoft.com/office/officeart/2005/8/layout/hierarchy3"/>
    <dgm:cxn modelId="{8F8529A2-05EA-4DFC-A358-FD6E6188A4C6}" srcId="{507CBEE4-1A85-4ED0-8D32-0AF741F82DA0}" destId="{F1049C36-A0A3-4D3D-88A5-94C981AFC9F9}" srcOrd="1" destOrd="0" parTransId="{2C935AB6-E109-48D8-A354-68249B8DEA1C}" sibTransId="{A6F56281-609E-489C-9078-17E54B6F78F8}"/>
    <dgm:cxn modelId="{AB1FBFED-C706-43B2-B401-911EE2F3A9A6}" type="presOf" srcId="{507CBEE4-1A85-4ED0-8D32-0AF741F82DA0}" destId="{18BFE986-63CB-4D23-9BBE-ECFFE63DE208}" srcOrd="0" destOrd="0" presId="urn:microsoft.com/office/officeart/2005/8/layout/hierarchy3"/>
    <dgm:cxn modelId="{9C3930EE-F139-4E9F-A269-EF57A7E6D086}" type="presOf" srcId="{546A0EC5-DF86-4682-B244-10901039CDBB}" destId="{2DDC5A16-4471-43DB-A21D-30A28FBFAA1D}" srcOrd="0" destOrd="0" presId="urn:microsoft.com/office/officeart/2005/8/layout/hierarchy3"/>
    <dgm:cxn modelId="{DCD0FCEF-A325-403C-9C49-CE071118D2F7}" type="presOf" srcId="{F1049C36-A0A3-4D3D-88A5-94C981AFC9F9}" destId="{FC34C978-6092-48CB-B5A0-69A55AF34F9E}" srcOrd="0" destOrd="0" presId="urn:microsoft.com/office/officeart/2005/8/layout/hierarchy3"/>
    <dgm:cxn modelId="{2D7842F1-B419-48AC-9291-F9E0C5AE5E0F}" type="presOf" srcId="{E8E92E16-E19A-4944-A03D-42FE2A0C2632}" destId="{85B82C47-BD34-4A25-8599-8532B81330B5}" srcOrd="0" destOrd="0" presId="urn:microsoft.com/office/officeart/2005/8/layout/hierarchy3"/>
    <dgm:cxn modelId="{8A62D8F8-A45C-445F-9A6B-8C4FC9C8F5D2}" type="presOf" srcId="{2E511528-AA01-4D89-8837-B92334DC95A3}" destId="{AF16AF5C-02A9-4063-9C84-2D6737FF5ECD}" srcOrd="0" destOrd="0" presId="urn:microsoft.com/office/officeart/2005/8/layout/hierarchy3"/>
    <dgm:cxn modelId="{3F7F6A82-189C-4D11-AA3F-B502C5303EBF}" type="presParOf" srcId="{18BFE986-63CB-4D23-9BBE-ECFFE63DE208}" destId="{2A89A7FF-978D-4472-82A5-9D9E36E24FFB}" srcOrd="0" destOrd="0" presId="urn:microsoft.com/office/officeart/2005/8/layout/hierarchy3"/>
    <dgm:cxn modelId="{5C2F978F-DF9F-4819-83E8-0DFB79AA4635}" type="presParOf" srcId="{2A89A7FF-978D-4472-82A5-9D9E36E24FFB}" destId="{3E6B5C05-1EED-49EA-B2F3-92578339D15B}" srcOrd="0" destOrd="0" presId="urn:microsoft.com/office/officeart/2005/8/layout/hierarchy3"/>
    <dgm:cxn modelId="{E96FC749-647D-4B5C-A3A1-3CE6605AB57A}" type="presParOf" srcId="{3E6B5C05-1EED-49EA-B2F3-92578339D15B}" destId="{F042A301-C187-4F67-ADE0-94126FAF1CBE}" srcOrd="0" destOrd="0" presId="urn:microsoft.com/office/officeart/2005/8/layout/hierarchy3"/>
    <dgm:cxn modelId="{85589578-30DC-4B3C-AD9A-C67950D9F6EE}" type="presParOf" srcId="{3E6B5C05-1EED-49EA-B2F3-92578339D15B}" destId="{EACC3A94-3CE4-4765-8D37-43FD45AE11A7}" srcOrd="1" destOrd="0" presId="urn:microsoft.com/office/officeart/2005/8/layout/hierarchy3"/>
    <dgm:cxn modelId="{34294D64-A89E-4F9F-AA65-9002E328BC71}" type="presParOf" srcId="{2A89A7FF-978D-4472-82A5-9D9E36E24FFB}" destId="{5587869D-0838-4397-AE56-FF4CC8FD52E8}" srcOrd="1" destOrd="0" presId="urn:microsoft.com/office/officeart/2005/8/layout/hierarchy3"/>
    <dgm:cxn modelId="{E9C5549B-EB8C-47EF-83E7-F2AF520E80DA}" type="presParOf" srcId="{5587869D-0838-4397-AE56-FF4CC8FD52E8}" destId="{85B82C47-BD34-4A25-8599-8532B81330B5}" srcOrd="0" destOrd="0" presId="urn:microsoft.com/office/officeart/2005/8/layout/hierarchy3"/>
    <dgm:cxn modelId="{41BC973D-57EA-4415-9032-8420A2DFD519}" type="presParOf" srcId="{5587869D-0838-4397-AE56-FF4CC8FD52E8}" destId="{7370B067-0600-4CE4-B452-3FE649B6E43E}" srcOrd="1" destOrd="0" presId="urn:microsoft.com/office/officeart/2005/8/layout/hierarchy3"/>
    <dgm:cxn modelId="{F5250564-49E1-47BD-849C-5D99A43D126E}" type="presParOf" srcId="{5587869D-0838-4397-AE56-FF4CC8FD52E8}" destId="{D0B1EDD4-45D0-4395-8778-9D69AFC0705E}" srcOrd="2" destOrd="0" presId="urn:microsoft.com/office/officeart/2005/8/layout/hierarchy3"/>
    <dgm:cxn modelId="{75D1697A-950B-4EEC-BD3C-F930A06AE9C8}" type="presParOf" srcId="{5587869D-0838-4397-AE56-FF4CC8FD52E8}" destId="{E8A95640-9B0A-47CD-8028-3D159B0F1E2D}" srcOrd="3" destOrd="0" presId="urn:microsoft.com/office/officeart/2005/8/layout/hierarchy3"/>
    <dgm:cxn modelId="{2C23DA71-8CC9-4874-AF1B-2E6DA138E23A}" type="presParOf" srcId="{18BFE986-63CB-4D23-9BBE-ECFFE63DE208}" destId="{3AC9FF71-D4A8-4CDD-85BC-A7094FA5C8FB}" srcOrd="1" destOrd="0" presId="urn:microsoft.com/office/officeart/2005/8/layout/hierarchy3"/>
    <dgm:cxn modelId="{C3658BC7-68F6-4BDF-953F-5ED178FDA7B7}" type="presParOf" srcId="{3AC9FF71-D4A8-4CDD-85BC-A7094FA5C8FB}" destId="{7B3DCC1D-6C97-46A2-9933-9DA8B64A07A9}" srcOrd="0" destOrd="0" presId="urn:microsoft.com/office/officeart/2005/8/layout/hierarchy3"/>
    <dgm:cxn modelId="{07098FB1-4279-4A9B-95C1-8466A994C310}" type="presParOf" srcId="{7B3DCC1D-6C97-46A2-9933-9DA8B64A07A9}" destId="{FC34C978-6092-48CB-B5A0-69A55AF34F9E}" srcOrd="0" destOrd="0" presId="urn:microsoft.com/office/officeart/2005/8/layout/hierarchy3"/>
    <dgm:cxn modelId="{10E44DDE-F7DD-4664-8EF6-4B1567149C84}" type="presParOf" srcId="{7B3DCC1D-6C97-46A2-9933-9DA8B64A07A9}" destId="{668AAD5E-D582-4949-B5B7-7EA6905D9C5A}" srcOrd="1" destOrd="0" presId="urn:microsoft.com/office/officeart/2005/8/layout/hierarchy3"/>
    <dgm:cxn modelId="{89DE3923-1DFD-4D08-AB7D-FDA6CAA4AAD7}" type="presParOf" srcId="{3AC9FF71-D4A8-4CDD-85BC-A7094FA5C8FB}" destId="{EACEC927-0DAD-462B-BD5C-C0F937E686B2}" srcOrd="1" destOrd="0" presId="urn:microsoft.com/office/officeart/2005/8/layout/hierarchy3"/>
    <dgm:cxn modelId="{B47A60E1-718B-430B-892D-21034049464A}" type="presParOf" srcId="{EACEC927-0DAD-462B-BD5C-C0F937E686B2}" destId="{CC4068F6-180A-4083-9F79-04585D2C380B}" srcOrd="0" destOrd="0" presId="urn:microsoft.com/office/officeart/2005/8/layout/hierarchy3"/>
    <dgm:cxn modelId="{E5229816-2212-4068-9773-63492E8EF4F0}" type="presParOf" srcId="{EACEC927-0DAD-462B-BD5C-C0F937E686B2}" destId="{10345231-D30A-4F81-B504-A6705324A4C7}" srcOrd="1" destOrd="0" presId="urn:microsoft.com/office/officeart/2005/8/layout/hierarchy3"/>
    <dgm:cxn modelId="{B88B257C-95ED-464B-8BE0-8E5E6C44EC44}" type="presParOf" srcId="{EACEC927-0DAD-462B-BD5C-C0F937E686B2}" destId="{2DDC5A16-4471-43DB-A21D-30A28FBFAA1D}" srcOrd="2" destOrd="0" presId="urn:microsoft.com/office/officeart/2005/8/layout/hierarchy3"/>
    <dgm:cxn modelId="{7105D227-03A0-4C3D-85EF-4B9663E9AAC2}" type="presParOf" srcId="{EACEC927-0DAD-462B-BD5C-C0F937E686B2}" destId="{AF16AF5C-02A9-4063-9C84-2D6737FF5ECD}" srcOrd="3" destOrd="0" presId="urn:microsoft.com/office/officeart/2005/8/layout/hierarchy3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2A301-C187-4F67-ADE0-94126FAF1CBE}">
      <dsp:nvSpPr>
        <dsp:cNvPr id="0" name=""/>
        <dsp:cNvSpPr/>
      </dsp:nvSpPr>
      <dsp:spPr>
        <a:xfrm>
          <a:off x="771355" y="1056"/>
          <a:ext cx="2796583" cy="1398291"/>
        </a:xfrm>
        <a:prstGeom prst="roundRect">
          <a:avLst>
            <a:gd name="adj" fmla="val 10000"/>
          </a:avLst>
        </a:prstGeom>
        <a:solidFill>
          <a:srgbClr val="7030A0"/>
        </a:solidFill>
        <a:ln w="38100" cap="flat" cmpd="sng" algn="ctr">
          <a:solidFill>
            <a:srgbClr val="0000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>
              <a:solidFill>
                <a:schemeClr val="bg1"/>
              </a:solidFill>
            </a:rPr>
            <a:t>Void methods</a:t>
          </a:r>
        </a:p>
      </dsp:txBody>
      <dsp:txXfrm>
        <a:off x="812310" y="42011"/>
        <a:ext cx="2714673" cy="1316381"/>
      </dsp:txXfrm>
    </dsp:sp>
    <dsp:sp modelId="{85B82C47-BD34-4A25-8599-8532B81330B5}">
      <dsp:nvSpPr>
        <dsp:cNvPr id="0" name=""/>
        <dsp:cNvSpPr/>
      </dsp:nvSpPr>
      <dsp:spPr>
        <a:xfrm>
          <a:off x="1051014" y="1399348"/>
          <a:ext cx="279658" cy="104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718"/>
              </a:lnTo>
              <a:lnTo>
                <a:pt x="279658" y="104871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0B067-0600-4CE4-B452-3FE649B6E43E}">
      <dsp:nvSpPr>
        <dsp:cNvPr id="0" name=""/>
        <dsp:cNvSpPr/>
      </dsp:nvSpPr>
      <dsp:spPr>
        <a:xfrm>
          <a:off x="1330672" y="1748921"/>
          <a:ext cx="2237266" cy="13982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Don’t return a value</a:t>
          </a:r>
        </a:p>
      </dsp:txBody>
      <dsp:txXfrm>
        <a:off x="1371627" y="1789876"/>
        <a:ext cx="2155356" cy="1316381"/>
      </dsp:txXfrm>
    </dsp:sp>
    <dsp:sp modelId="{D0B1EDD4-45D0-4395-8778-9D69AFC0705E}">
      <dsp:nvSpPr>
        <dsp:cNvPr id="0" name=""/>
        <dsp:cNvSpPr/>
      </dsp:nvSpPr>
      <dsp:spPr>
        <a:xfrm>
          <a:off x="1051014" y="1399348"/>
          <a:ext cx="279658" cy="279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583"/>
              </a:lnTo>
              <a:lnTo>
                <a:pt x="279658" y="279658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95640-9B0A-47CD-8028-3D159B0F1E2D}">
      <dsp:nvSpPr>
        <dsp:cNvPr id="0" name=""/>
        <dsp:cNvSpPr/>
      </dsp:nvSpPr>
      <dsp:spPr>
        <a:xfrm>
          <a:off x="1330672" y="3496785"/>
          <a:ext cx="2237266" cy="13982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Called </a:t>
          </a:r>
          <a:r>
            <a:rPr lang="en-GB" sz="3100" i="1" kern="1200" dirty="0"/>
            <a:t>procedures</a:t>
          </a:r>
        </a:p>
      </dsp:txBody>
      <dsp:txXfrm>
        <a:off x="1371627" y="3537740"/>
        <a:ext cx="2155356" cy="1316381"/>
      </dsp:txXfrm>
    </dsp:sp>
    <dsp:sp modelId="{FC34C978-6092-48CB-B5A0-69A55AF34F9E}">
      <dsp:nvSpPr>
        <dsp:cNvPr id="0" name=""/>
        <dsp:cNvSpPr/>
      </dsp:nvSpPr>
      <dsp:spPr>
        <a:xfrm>
          <a:off x="4267084" y="1056"/>
          <a:ext cx="2796583" cy="1398291"/>
        </a:xfrm>
        <a:prstGeom prst="roundRect">
          <a:avLst>
            <a:gd name="adj" fmla="val 10000"/>
          </a:avLst>
        </a:prstGeom>
        <a:solidFill>
          <a:srgbClr val="FF0000"/>
        </a:solidFill>
        <a:ln w="38100" cap="flat" cmpd="sng" algn="ctr">
          <a:solidFill>
            <a:srgbClr val="000000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500" kern="1200" dirty="0">
              <a:solidFill>
                <a:schemeClr val="bg1"/>
              </a:solidFill>
            </a:rPr>
            <a:t>Return methods</a:t>
          </a:r>
        </a:p>
      </dsp:txBody>
      <dsp:txXfrm>
        <a:off x="4308039" y="42011"/>
        <a:ext cx="2714673" cy="1316381"/>
      </dsp:txXfrm>
    </dsp:sp>
    <dsp:sp modelId="{CC4068F6-180A-4083-9F79-04585D2C380B}">
      <dsp:nvSpPr>
        <dsp:cNvPr id="0" name=""/>
        <dsp:cNvSpPr/>
      </dsp:nvSpPr>
      <dsp:spPr>
        <a:xfrm>
          <a:off x="4546743" y="1399348"/>
          <a:ext cx="279658" cy="10487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48718"/>
              </a:lnTo>
              <a:lnTo>
                <a:pt x="279658" y="1048718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345231-D30A-4F81-B504-A6705324A4C7}">
      <dsp:nvSpPr>
        <dsp:cNvPr id="0" name=""/>
        <dsp:cNvSpPr/>
      </dsp:nvSpPr>
      <dsp:spPr>
        <a:xfrm>
          <a:off x="4826401" y="1748921"/>
          <a:ext cx="2237266" cy="13982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Returns a specified value</a:t>
          </a:r>
        </a:p>
      </dsp:txBody>
      <dsp:txXfrm>
        <a:off x="4867356" y="1789876"/>
        <a:ext cx="2155356" cy="1316381"/>
      </dsp:txXfrm>
    </dsp:sp>
    <dsp:sp modelId="{2DDC5A16-4471-43DB-A21D-30A28FBFAA1D}">
      <dsp:nvSpPr>
        <dsp:cNvPr id="0" name=""/>
        <dsp:cNvSpPr/>
      </dsp:nvSpPr>
      <dsp:spPr>
        <a:xfrm>
          <a:off x="4546743" y="1399348"/>
          <a:ext cx="279658" cy="27965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583"/>
              </a:lnTo>
              <a:lnTo>
                <a:pt x="279658" y="2796583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6AF5C-02A9-4063-9C84-2D6737FF5ECD}">
      <dsp:nvSpPr>
        <dsp:cNvPr id="0" name=""/>
        <dsp:cNvSpPr/>
      </dsp:nvSpPr>
      <dsp:spPr>
        <a:xfrm>
          <a:off x="4826401" y="3496785"/>
          <a:ext cx="2237266" cy="1398291"/>
        </a:xfrm>
        <a:prstGeom prst="roundRect">
          <a:avLst>
            <a:gd name="adj" fmla="val 10000"/>
          </a:avLst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39370" rIns="59055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/>
            <a:t>Called </a:t>
          </a:r>
          <a:r>
            <a:rPr lang="en-GB" sz="3100" i="1" kern="1200" dirty="0"/>
            <a:t>functions</a:t>
          </a:r>
        </a:p>
      </dsp:txBody>
      <dsp:txXfrm>
        <a:off x="4867356" y="3537740"/>
        <a:ext cx="2155356" cy="1316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aseline="0" smtClean="0"/>
            </a:lvl1pPr>
          </a:lstStyle>
          <a:p>
            <a:pPr>
              <a:defRPr/>
            </a:pPr>
            <a:fld id="{E75C14CD-C68A-4D4F-8148-465E3EAD88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592366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180189-1C12-4AD5-84A1-FC10BD412B53}" type="slidenum">
              <a:rPr lang="en-GB" altLang="en-US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3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>
            <a:off x="-679450" y="-558800"/>
            <a:ext cx="10668000" cy="8456613"/>
            <a:chOff x="-428" y="-352"/>
            <a:chExt cx="6720" cy="5327"/>
          </a:xfrm>
        </p:grpSpPr>
        <p:sp>
          <p:nvSpPr>
            <p:cNvPr id="5" name="Oval 8"/>
            <p:cNvSpPr>
              <a:spLocks noChangeArrowheads="1"/>
            </p:cNvSpPr>
            <p:nvPr/>
          </p:nvSpPr>
          <p:spPr bwMode="auto">
            <a:xfrm>
              <a:off x="1172" y="1104"/>
              <a:ext cx="1958" cy="1950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1760" y="314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2511" y="30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2086" y="3414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2413" y="328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3217" y="87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4124" y="156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3836" y="183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3356" y="1884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303" y="93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3671" y="216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3365" y="236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4116" y="222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3691" y="263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018" y="250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16" y="2326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923" y="301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635" y="327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155" y="33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470" y="3613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164" y="380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915" y="3672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90" y="4083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817" y="395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1359" y="349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2266" y="4184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1978" y="445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2445" y="355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2959" y="286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3866" y="354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3578" y="381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3098" y="386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7" name="Oval 40"/>
            <p:cNvSpPr>
              <a:spLocks noChangeArrowheads="1"/>
            </p:cNvSpPr>
            <p:nvPr/>
          </p:nvSpPr>
          <p:spPr bwMode="auto">
            <a:xfrm>
              <a:off x="4045" y="2919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3413" y="415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3107" y="434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3858" y="420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571" y="2062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2" name="Oval 45"/>
            <p:cNvSpPr>
              <a:spLocks noChangeArrowheads="1"/>
            </p:cNvSpPr>
            <p:nvPr/>
          </p:nvSpPr>
          <p:spPr bwMode="auto">
            <a:xfrm>
              <a:off x="5478" y="2748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3" name="Oval 46"/>
            <p:cNvSpPr>
              <a:spLocks noChangeArrowheads="1"/>
            </p:cNvSpPr>
            <p:nvPr/>
          </p:nvSpPr>
          <p:spPr bwMode="auto">
            <a:xfrm>
              <a:off x="5190" y="3014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4" name="Oval 47"/>
            <p:cNvSpPr>
              <a:spLocks noChangeArrowheads="1"/>
            </p:cNvSpPr>
            <p:nvPr/>
          </p:nvSpPr>
          <p:spPr bwMode="auto">
            <a:xfrm>
              <a:off x="4710" y="3068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5" name="Oval 48"/>
            <p:cNvSpPr>
              <a:spLocks noChangeArrowheads="1"/>
            </p:cNvSpPr>
            <p:nvPr/>
          </p:nvSpPr>
          <p:spPr bwMode="auto">
            <a:xfrm>
              <a:off x="5657" y="2118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6" name="Oval 49"/>
            <p:cNvSpPr>
              <a:spLocks noChangeArrowheads="1"/>
            </p:cNvSpPr>
            <p:nvPr/>
          </p:nvSpPr>
          <p:spPr bwMode="auto">
            <a:xfrm>
              <a:off x="5025" y="33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7" name="Oval 50"/>
            <p:cNvSpPr>
              <a:spLocks noChangeArrowheads="1"/>
            </p:cNvSpPr>
            <p:nvPr/>
          </p:nvSpPr>
          <p:spPr bwMode="auto">
            <a:xfrm>
              <a:off x="4719" y="35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5470" y="34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49" name="Oval 52"/>
            <p:cNvSpPr>
              <a:spLocks noChangeArrowheads="1"/>
            </p:cNvSpPr>
            <p:nvPr/>
          </p:nvSpPr>
          <p:spPr bwMode="auto">
            <a:xfrm>
              <a:off x="5045" y="38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0" name="Oval 53"/>
            <p:cNvSpPr>
              <a:spLocks noChangeArrowheads="1"/>
            </p:cNvSpPr>
            <p:nvPr/>
          </p:nvSpPr>
          <p:spPr bwMode="auto">
            <a:xfrm>
              <a:off x="5372" y="36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1" name="Oval 54"/>
            <p:cNvSpPr>
              <a:spLocks noChangeArrowheads="1"/>
            </p:cNvSpPr>
            <p:nvPr/>
          </p:nvSpPr>
          <p:spPr bwMode="auto">
            <a:xfrm>
              <a:off x="-174" y="-6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2" name="Oval 55"/>
            <p:cNvSpPr>
              <a:spLocks noChangeArrowheads="1"/>
            </p:cNvSpPr>
            <p:nvPr/>
          </p:nvSpPr>
          <p:spPr bwMode="auto">
            <a:xfrm>
              <a:off x="-182" y="591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3" name="Oval 56"/>
            <p:cNvSpPr>
              <a:spLocks noChangeArrowheads="1"/>
            </p:cNvSpPr>
            <p:nvPr/>
          </p:nvSpPr>
          <p:spPr bwMode="auto">
            <a:xfrm>
              <a:off x="-280" y="873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4" name="Oval 57"/>
            <p:cNvSpPr>
              <a:spLocks noChangeArrowheads="1"/>
            </p:cNvSpPr>
            <p:nvPr/>
          </p:nvSpPr>
          <p:spPr bwMode="auto">
            <a:xfrm>
              <a:off x="963" y="-205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5" name="Oval 58"/>
            <p:cNvSpPr>
              <a:spLocks noChangeArrowheads="1"/>
            </p:cNvSpPr>
            <p:nvPr/>
          </p:nvSpPr>
          <p:spPr bwMode="auto">
            <a:xfrm>
              <a:off x="657" y="-9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6" name="Oval 59"/>
            <p:cNvSpPr>
              <a:spLocks noChangeArrowheads="1"/>
            </p:cNvSpPr>
            <p:nvPr/>
          </p:nvSpPr>
          <p:spPr bwMode="auto">
            <a:xfrm>
              <a:off x="1408" y="-14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7" name="Oval 60"/>
            <p:cNvSpPr>
              <a:spLocks noChangeArrowheads="1"/>
            </p:cNvSpPr>
            <p:nvPr/>
          </p:nvSpPr>
          <p:spPr bwMode="auto">
            <a:xfrm>
              <a:off x="983" y="265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8" name="Oval 61"/>
            <p:cNvSpPr>
              <a:spLocks noChangeArrowheads="1"/>
            </p:cNvSpPr>
            <p:nvPr/>
          </p:nvSpPr>
          <p:spPr bwMode="auto">
            <a:xfrm>
              <a:off x="1310" y="1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59" name="Oval 62"/>
            <p:cNvSpPr>
              <a:spLocks noChangeArrowheads="1"/>
            </p:cNvSpPr>
            <p:nvPr/>
          </p:nvSpPr>
          <p:spPr bwMode="auto">
            <a:xfrm>
              <a:off x="-420" y="1840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0" name="Oval 63"/>
            <p:cNvSpPr>
              <a:spLocks noChangeArrowheads="1"/>
            </p:cNvSpPr>
            <p:nvPr/>
          </p:nvSpPr>
          <p:spPr bwMode="auto">
            <a:xfrm>
              <a:off x="-241" y="1210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1" name="Oval 64"/>
            <p:cNvSpPr>
              <a:spLocks noChangeArrowheads="1"/>
            </p:cNvSpPr>
            <p:nvPr/>
          </p:nvSpPr>
          <p:spPr bwMode="auto">
            <a:xfrm>
              <a:off x="-428" y="2500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2" name="Oval 65"/>
            <p:cNvSpPr>
              <a:spLocks noChangeArrowheads="1"/>
            </p:cNvSpPr>
            <p:nvPr/>
          </p:nvSpPr>
          <p:spPr bwMode="auto">
            <a:xfrm>
              <a:off x="266" y="451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3" name="Oval 66"/>
            <p:cNvSpPr>
              <a:spLocks noChangeArrowheads="1"/>
            </p:cNvSpPr>
            <p:nvPr/>
          </p:nvSpPr>
          <p:spPr bwMode="auto">
            <a:xfrm>
              <a:off x="885" y="1403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4" name="Oval 67"/>
            <p:cNvSpPr>
              <a:spLocks noChangeArrowheads="1"/>
            </p:cNvSpPr>
            <p:nvPr/>
          </p:nvSpPr>
          <p:spPr bwMode="auto">
            <a:xfrm>
              <a:off x="405" y="1457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5" name="Oval 68"/>
            <p:cNvSpPr>
              <a:spLocks noChangeArrowheads="1"/>
            </p:cNvSpPr>
            <p:nvPr/>
          </p:nvSpPr>
          <p:spPr bwMode="auto">
            <a:xfrm>
              <a:off x="1352" y="507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6" name="Oval 69"/>
            <p:cNvSpPr>
              <a:spLocks noChangeArrowheads="1"/>
            </p:cNvSpPr>
            <p:nvPr/>
          </p:nvSpPr>
          <p:spPr bwMode="auto">
            <a:xfrm>
              <a:off x="720" y="1738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7" name="Oval 70"/>
            <p:cNvSpPr>
              <a:spLocks noChangeArrowheads="1"/>
            </p:cNvSpPr>
            <p:nvPr/>
          </p:nvSpPr>
          <p:spPr bwMode="auto">
            <a:xfrm>
              <a:off x="414" y="1934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8" name="Oval 71"/>
            <p:cNvSpPr>
              <a:spLocks noChangeArrowheads="1"/>
            </p:cNvSpPr>
            <p:nvPr/>
          </p:nvSpPr>
          <p:spPr bwMode="auto">
            <a:xfrm>
              <a:off x="740" y="2208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69" name="Oval 72"/>
            <p:cNvSpPr>
              <a:spLocks noChangeArrowheads="1"/>
            </p:cNvSpPr>
            <p:nvPr/>
          </p:nvSpPr>
          <p:spPr bwMode="auto">
            <a:xfrm>
              <a:off x="1863" y="-307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0" name="Oval 73"/>
            <p:cNvSpPr>
              <a:spLocks noChangeArrowheads="1"/>
            </p:cNvSpPr>
            <p:nvPr/>
          </p:nvSpPr>
          <p:spPr bwMode="auto">
            <a:xfrm>
              <a:off x="2770" y="37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1" name="Oval 74"/>
            <p:cNvSpPr>
              <a:spLocks noChangeArrowheads="1"/>
            </p:cNvSpPr>
            <p:nvPr/>
          </p:nvSpPr>
          <p:spPr bwMode="auto">
            <a:xfrm>
              <a:off x="2482" y="64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2" name="Oval 75"/>
            <p:cNvSpPr>
              <a:spLocks noChangeArrowheads="1"/>
            </p:cNvSpPr>
            <p:nvPr/>
          </p:nvSpPr>
          <p:spPr bwMode="auto">
            <a:xfrm>
              <a:off x="2002" y="69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3" name="Oval 76"/>
            <p:cNvSpPr>
              <a:spLocks noChangeArrowheads="1"/>
            </p:cNvSpPr>
            <p:nvPr/>
          </p:nvSpPr>
          <p:spPr bwMode="auto">
            <a:xfrm>
              <a:off x="2949" y="-251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4" name="Oval 77"/>
            <p:cNvSpPr>
              <a:spLocks noChangeArrowheads="1"/>
            </p:cNvSpPr>
            <p:nvPr/>
          </p:nvSpPr>
          <p:spPr bwMode="auto">
            <a:xfrm>
              <a:off x="2011" y="117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2762" y="103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6" name="Oval 79"/>
            <p:cNvSpPr>
              <a:spLocks noChangeArrowheads="1"/>
            </p:cNvSpPr>
            <p:nvPr/>
          </p:nvSpPr>
          <p:spPr bwMode="auto">
            <a:xfrm>
              <a:off x="4818" y="153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7" name="Oval 80"/>
            <p:cNvSpPr>
              <a:spLocks noChangeArrowheads="1"/>
            </p:cNvSpPr>
            <p:nvPr/>
          </p:nvSpPr>
          <p:spPr bwMode="auto">
            <a:xfrm>
              <a:off x="5725" y="839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8" name="Oval 81"/>
            <p:cNvSpPr>
              <a:spLocks noChangeArrowheads="1"/>
            </p:cNvSpPr>
            <p:nvPr/>
          </p:nvSpPr>
          <p:spPr bwMode="auto">
            <a:xfrm>
              <a:off x="5437" y="1105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79" name="Oval 82"/>
            <p:cNvSpPr>
              <a:spLocks noChangeArrowheads="1"/>
            </p:cNvSpPr>
            <p:nvPr/>
          </p:nvSpPr>
          <p:spPr bwMode="auto">
            <a:xfrm>
              <a:off x="4957" y="1159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0" name="Oval 83"/>
            <p:cNvSpPr>
              <a:spLocks noChangeArrowheads="1"/>
            </p:cNvSpPr>
            <p:nvPr/>
          </p:nvSpPr>
          <p:spPr bwMode="auto">
            <a:xfrm>
              <a:off x="5272" y="1440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1" name="Oval 84"/>
            <p:cNvSpPr>
              <a:spLocks noChangeArrowheads="1"/>
            </p:cNvSpPr>
            <p:nvPr/>
          </p:nvSpPr>
          <p:spPr bwMode="auto">
            <a:xfrm>
              <a:off x="4966" y="1636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2" name="Oval 85"/>
            <p:cNvSpPr>
              <a:spLocks noChangeArrowheads="1"/>
            </p:cNvSpPr>
            <p:nvPr/>
          </p:nvSpPr>
          <p:spPr bwMode="auto">
            <a:xfrm>
              <a:off x="5717" y="1499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3" name="Oval 86"/>
            <p:cNvSpPr>
              <a:spLocks noChangeArrowheads="1"/>
            </p:cNvSpPr>
            <p:nvPr/>
          </p:nvSpPr>
          <p:spPr bwMode="auto">
            <a:xfrm>
              <a:off x="5292" y="1910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4" name="Oval 87"/>
            <p:cNvSpPr>
              <a:spLocks noChangeArrowheads="1"/>
            </p:cNvSpPr>
            <p:nvPr/>
          </p:nvSpPr>
          <p:spPr bwMode="auto">
            <a:xfrm>
              <a:off x="5619" y="1781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5" name="Oval 88"/>
            <p:cNvSpPr>
              <a:spLocks noChangeArrowheads="1"/>
            </p:cNvSpPr>
            <p:nvPr/>
          </p:nvSpPr>
          <p:spPr bwMode="auto">
            <a:xfrm>
              <a:off x="4366" y="-352"/>
              <a:ext cx="567" cy="56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6" name="Oval 89"/>
            <p:cNvSpPr>
              <a:spLocks noChangeArrowheads="1"/>
            </p:cNvSpPr>
            <p:nvPr/>
          </p:nvSpPr>
          <p:spPr bwMode="auto">
            <a:xfrm>
              <a:off x="4078" y="-86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7" name="Oval 90"/>
            <p:cNvSpPr>
              <a:spLocks noChangeArrowheads="1"/>
            </p:cNvSpPr>
            <p:nvPr/>
          </p:nvSpPr>
          <p:spPr bwMode="auto">
            <a:xfrm>
              <a:off x="3598" y="-32"/>
              <a:ext cx="340" cy="3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8" name="Oval 91"/>
            <p:cNvSpPr>
              <a:spLocks noChangeArrowheads="1"/>
            </p:cNvSpPr>
            <p:nvPr/>
          </p:nvSpPr>
          <p:spPr bwMode="auto">
            <a:xfrm>
              <a:off x="3913" y="249"/>
              <a:ext cx="340" cy="340"/>
            </a:xfrm>
            <a:prstGeom prst="ellipse">
              <a:avLst/>
            </a:prstGeom>
            <a:solidFill>
              <a:srgbClr val="7958A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9" name="Oval 92"/>
            <p:cNvSpPr>
              <a:spLocks noChangeArrowheads="1"/>
            </p:cNvSpPr>
            <p:nvPr/>
          </p:nvSpPr>
          <p:spPr bwMode="auto">
            <a:xfrm>
              <a:off x="3607" y="445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0" name="Oval 93"/>
            <p:cNvSpPr>
              <a:spLocks noChangeArrowheads="1"/>
            </p:cNvSpPr>
            <p:nvPr/>
          </p:nvSpPr>
          <p:spPr bwMode="auto">
            <a:xfrm>
              <a:off x="4358" y="308"/>
              <a:ext cx="227" cy="227"/>
            </a:xfrm>
            <a:prstGeom prst="ellipse">
              <a:avLst/>
            </a:prstGeom>
            <a:solidFill>
              <a:srgbClr val="FF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1" name="Oval 94"/>
            <p:cNvSpPr>
              <a:spLocks noChangeArrowheads="1"/>
            </p:cNvSpPr>
            <p:nvPr/>
          </p:nvSpPr>
          <p:spPr bwMode="auto">
            <a:xfrm>
              <a:off x="3933" y="719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2" name="Oval 95"/>
            <p:cNvSpPr>
              <a:spLocks noChangeArrowheads="1"/>
            </p:cNvSpPr>
            <p:nvPr/>
          </p:nvSpPr>
          <p:spPr bwMode="auto">
            <a:xfrm>
              <a:off x="4260" y="59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3" name="Oval 96"/>
            <p:cNvSpPr>
              <a:spLocks noChangeArrowheads="1"/>
            </p:cNvSpPr>
            <p:nvPr/>
          </p:nvSpPr>
          <p:spPr bwMode="auto">
            <a:xfrm>
              <a:off x="4305" y="4068"/>
              <a:ext cx="907" cy="90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4" name="Oval 97"/>
            <p:cNvSpPr>
              <a:spLocks noChangeArrowheads="1"/>
            </p:cNvSpPr>
            <p:nvPr/>
          </p:nvSpPr>
          <p:spPr bwMode="auto">
            <a:xfrm>
              <a:off x="5391" y="4124"/>
              <a:ext cx="567" cy="567"/>
            </a:xfrm>
            <a:prstGeom prst="ellipse">
              <a:avLst/>
            </a:prstGeom>
            <a:solidFill>
              <a:srgbClr val="E0489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5" name="Oval 98"/>
            <p:cNvSpPr>
              <a:spLocks noChangeArrowheads="1"/>
            </p:cNvSpPr>
            <p:nvPr/>
          </p:nvSpPr>
          <p:spPr bwMode="auto">
            <a:xfrm>
              <a:off x="5322" y="-330"/>
              <a:ext cx="227" cy="227"/>
            </a:xfrm>
            <a:prstGeom prst="ellipse">
              <a:avLst/>
            </a:prstGeom>
            <a:solidFill>
              <a:srgbClr val="2691B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6" name="Oval 99"/>
            <p:cNvSpPr>
              <a:spLocks noChangeArrowheads="1"/>
            </p:cNvSpPr>
            <p:nvPr/>
          </p:nvSpPr>
          <p:spPr bwMode="auto">
            <a:xfrm>
              <a:off x="5648" y="-56"/>
              <a:ext cx="227" cy="227"/>
            </a:xfrm>
            <a:prstGeom prst="ellipse">
              <a:avLst/>
            </a:prstGeom>
            <a:solidFill>
              <a:srgbClr val="C0E7F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aseline="-25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60550" y="1763713"/>
            <a:ext cx="3087688" cy="3092450"/>
          </a:xfrm>
        </p:spPr>
        <p:txBody>
          <a:bodyPr anchorCtr="1"/>
          <a:lstStyle>
            <a:lvl1pPr>
              <a:defRPr sz="3200"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711700" y="4581525"/>
            <a:ext cx="1403350" cy="1435100"/>
          </a:xfrm>
        </p:spPr>
        <p:txBody>
          <a:bodyPr anchor="ctr" anchorCtr="1"/>
          <a:lstStyle>
            <a:lvl1pPr marL="0" indent="0" algn="ctr">
              <a:buFontTx/>
              <a:buNone/>
              <a:defRPr sz="1800"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9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C65D9B-A390-47A6-91A1-5AE6C2489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92041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DB7467-4A21-44C3-BC21-6BC90CBC8FD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5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4738" y="274638"/>
            <a:ext cx="18986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5545138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069083-2A45-49F6-A768-9663D9B8CE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2062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7596188" cy="4525963"/>
          </a:xfrm>
        </p:spPr>
        <p:txBody>
          <a:bodyPr/>
          <a:lstStyle/>
          <a:p>
            <a:pPr lvl="0"/>
            <a:endParaRPr lang="en-GB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5A0FCC-5312-4125-B8E7-01110E6C7C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00288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29475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FAE98-0CA8-4697-9515-06D8AF7207B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107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B6A5E6-3AA4-4429-B56A-BE23C96516E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4A9830-58BF-15B1-6D79-9D3654475C18}"/>
              </a:ext>
            </a:extLst>
          </p:cNvPr>
          <p:cNvSpPr/>
          <p:nvPr userDrawn="1"/>
        </p:nvSpPr>
        <p:spPr bwMode="auto">
          <a:xfrm>
            <a:off x="8591550" y="-114300"/>
            <a:ext cx="781050" cy="7448550"/>
          </a:xfrm>
          <a:prstGeom prst="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BF770F-4D63-296B-8F1A-2DA87D0651EF}"/>
              </a:ext>
            </a:extLst>
          </p:cNvPr>
          <p:cNvSpPr/>
          <p:nvPr userDrawn="1"/>
        </p:nvSpPr>
        <p:spPr bwMode="auto">
          <a:xfrm>
            <a:off x="-180975" y="6543675"/>
            <a:ext cx="10125075" cy="561975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862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04978D-2A9A-4D2A-A2AB-346F7B85367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01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211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0700" y="1600200"/>
            <a:ext cx="372268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FA3D8-017E-4524-977B-1DAE70E813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0286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EB5E6-8616-4BD4-BE85-7FFE470337B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45251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84C09E-DD15-413B-BD44-3DBE5FA99B7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910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B96081-41D3-4CD4-AA63-2F4FEA58AF1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6151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F23C-9323-45CE-BF68-A0C50A2B377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365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7636A-0F68-4664-8FB4-53290705130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484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Oval 7"/>
          <p:cNvSpPr>
            <a:spLocks noChangeArrowheads="1"/>
          </p:cNvSpPr>
          <p:nvPr userDrawn="1"/>
        </p:nvSpPr>
        <p:spPr bwMode="auto">
          <a:xfrm>
            <a:off x="8696325" y="4362450"/>
            <a:ext cx="900113" cy="900113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7" name="Oval 8"/>
          <p:cNvSpPr>
            <a:spLocks noChangeArrowheads="1"/>
          </p:cNvSpPr>
          <p:nvPr userDrawn="1"/>
        </p:nvSpPr>
        <p:spPr bwMode="auto">
          <a:xfrm>
            <a:off x="8239125" y="4784725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8" name="Oval 9"/>
          <p:cNvSpPr>
            <a:spLocks noChangeArrowheads="1"/>
          </p:cNvSpPr>
          <p:nvPr userDrawn="1"/>
        </p:nvSpPr>
        <p:spPr bwMode="auto">
          <a:xfrm>
            <a:off x="8980488" y="3362325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Oval 10"/>
          <p:cNvSpPr>
            <a:spLocks noChangeArrowheads="1"/>
          </p:cNvSpPr>
          <p:nvPr userDrawn="1"/>
        </p:nvSpPr>
        <p:spPr bwMode="auto">
          <a:xfrm>
            <a:off x="7977188" y="5316538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0" name="Oval 11"/>
          <p:cNvSpPr>
            <a:spLocks noChangeArrowheads="1"/>
          </p:cNvSpPr>
          <p:nvPr userDrawn="1"/>
        </p:nvSpPr>
        <p:spPr bwMode="auto">
          <a:xfrm>
            <a:off x="7491413" y="562768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1" name="Oval 12"/>
          <p:cNvSpPr>
            <a:spLocks noChangeArrowheads="1"/>
          </p:cNvSpPr>
          <p:nvPr userDrawn="1"/>
        </p:nvSpPr>
        <p:spPr bwMode="auto">
          <a:xfrm>
            <a:off x="8683625" y="5410200"/>
            <a:ext cx="360363" cy="360363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2" name="Oval 13"/>
          <p:cNvSpPr>
            <a:spLocks noChangeArrowheads="1"/>
          </p:cNvSpPr>
          <p:nvPr userDrawn="1"/>
        </p:nvSpPr>
        <p:spPr bwMode="auto">
          <a:xfrm>
            <a:off x="8008938" y="6062663"/>
            <a:ext cx="360362" cy="360362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3" name="Oval 14"/>
          <p:cNvSpPr>
            <a:spLocks noChangeArrowheads="1"/>
          </p:cNvSpPr>
          <p:nvPr userDrawn="1"/>
        </p:nvSpPr>
        <p:spPr bwMode="auto">
          <a:xfrm>
            <a:off x="8528050" y="5857875"/>
            <a:ext cx="360363" cy="3603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4" name="Oval 15"/>
          <p:cNvSpPr>
            <a:spLocks noChangeArrowheads="1"/>
          </p:cNvSpPr>
          <p:nvPr userDrawn="1"/>
        </p:nvSpPr>
        <p:spPr bwMode="auto">
          <a:xfrm>
            <a:off x="7648575" y="242888"/>
            <a:ext cx="1439863" cy="14398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5" name="Oval 16"/>
          <p:cNvSpPr>
            <a:spLocks noChangeArrowheads="1"/>
          </p:cNvSpPr>
          <p:nvPr userDrawn="1"/>
        </p:nvSpPr>
        <p:spPr bwMode="auto">
          <a:xfrm>
            <a:off x="9088438" y="1331913"/>
            <a:ext cx="900112" cy="900112"/>
          </a:xfrm>
          <a:prstGeom prst="ellipse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6" name="Oval 17"/>
          <p:cNvSpPr>
            <a:spLocks noChangeArrowheads="1"/>
          </p:cNvSpPr>
          <p:nvPr userDrawn="1"/>
        </p:nvSpPr>
        <p:spPr bwMode="auto">
          <a:xfrm>
            <a:off x="8631238" y="1754188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7" name="Oval 18"/>
          <p:cNvSpPr>
            <a:spLocks noChangeArrowheads="1"/>
          </p:cNvSpPr>
          <p:nvPr userDrawn="1"/>
        </p:nvSpPr>
        <p:spPr bwMode="auto">
          <a:xfrm>
            <a:off x="8369300" y="2286000"/>
            <a:ext cx="539750" cy="539750"/>
          </a:xfrm>
          <a:prstGeom prst="ellipse">
            <a:avLst/>
          </a:prstGeom>
          <a:solidFill>
            <a:srgbClr val="7958A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8" name="Oval 19"/>
          <p:cNvSpPr>
            <a:spLocks noChangeArrowheads="1"/>
          </p:cNvSpPr>
          <p:nvPr userDrawn="1"/>
        </p:nvSpPr>
        <p:spPr bwMode="auto">
          <a:xfrm>
            <a:off x="9075738" y="2379663"/>
            <a:ext cx="360362" cy="360362"/>
          </a:xfrm>
          <a:prstGeom prst="ellipse">
            <a:avLst/>
          </a:prstGeom>
          <a:solidFill>
            <a:srgbClr val="FF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39" name="Oval 20"/>
          <p:cNvSpPr>
            <a:spLocks noChangeArrowheads="1"/>
          </p:cNvSpPr>
          <p:nvPr userDrawn="1"/>
        </p:nvSpPr>
        <p:spPr bwMode="auto">
          <a:xfrm>
            <a:off x="8401050" y="3032125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0" name="Oval 21"/>
          <p:cNvSpPr>
            <a:spLocks noChangeArrowheads="1"/>
          </p:cNvSpPr>
          <p:nvPr userDrawn="1"/>
        </p:nvSpPr>
        <p:spPr bwMode="auto">
          <a:xfrm>
            <a:off x="8920163" y="2827338"/>
            <a:ext cx="360362" cy="360362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1" name="Oval 22"/>
          <p:cNvSpPr>
            <a:spLocks noChangeArrowheads="1"/>
          </p:cNvSpPr>
          <p:nvPr userDrawn="1"/>
        </p:nvSpPr>
        <p:spPr bwMode="auto">
          <a:xfrm>
            <a:off x="6834188" y="6457950"/>
            <a:ext cx="1439862" cy="1439863"/>
          </a:xfrm>
          <a:prstGeom prst="ellipse">
            <a:avLst/>
          </a:prstGeom>
          <a:solidFill>
            <a:srgbClr val="2691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2" name="Oval 23"/>
          <p:cNvSpPr>
            <a:spLocks noChangeArrowheads="1"/>
          </p:cNvSpPr>
          <p:nvPr userDrawn="1"/>
        </p:nvSpPr>
        <p:spPr bwMode="auto">
          <a:xfrm>
            <a:off x="8558213" y="6546850"/>
            <a:ext cx="900112" cy="900113"/>
          </a:xfrm>
          <a:prstGeom prst="ellipse">
            <a:avLst/>
          </a:prstGeom>
          <a:solidFill>
            <a:srgbClr val="E0489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3" name="Oval 24"/>
          <p:cNvSpPr>
            <a:spLocks noChangeArrowheads="1"/>
          </p:cNvSpPr>
          <p:nvPr userDrawn="1"/>
        </p:nvSpPr>
        <p:spPr bwMode="auto">
          <a:xfrm>
            <a:off x="8966200" y="-88900"/>
            <a:ext cx="360363" cy="360363"/>
          </a:xfrm>
          <a:prstGeom prst="ellipse">
            <a:avLst/>
          </a:prstGeom>
          <a:solidFill>
            <a:srgbClr val="C0E7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-25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4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722947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4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7596188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aseline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aseline="0" smtClean="0"/>
            </a:lvl1pPr>
          </a:lstStyle>
          <a:p>
            <a:pPr>
              <a:defRPr/>
            </a:pPr>
            <a:fld id="{25F52A2F-2CC8-4527-8906-34E9932ED67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hyperlink" Target="http://mathbits.com/MathBits/Java/Methods/methods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73250" y="1624013"/>
            <a:ext cx="3087688" cy="3092450"/>
          </a:xfrm>
        </p:spPr>
        <p:txBody>
          <a:bodyPr/>
          <a:lstStyle/>
          <a:p>
            <a:pPr eaLnBrk="1" hangingPunct="1"/>
            <a:r>
              <a:rPr lang="en-GB" altLang="en-US" sz="4400" b="1" dirty="0">
                <a:solidFill>
                  <a:schemeClr val="bg1"/>
                </a:solidFill>
              </a:rPr>
              <a:t>Java for Beginners</a:t>
            </a:r>
            <a:endParaRPr lang="en-GB" altLang="en-US" sz="4400" b="1" i="1" dirty="0">
              <a:solidFill>
                <a:srgbClr val="FFFF00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Mr. Teasdale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7288645" y="3186545"/>
            <a:ext cx="140335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GB" altLang="en-US" b="1" dirty="0">
                <a:solidFill>
                  <a:schemeClr val="bg1"/>
                </a:solidFill>
              </a:rPr>
              <a:t>British School of Beijing</a:t>
            </a:r>
          </a:p>
        </p:txBody>
      </p:sp>
      <p:pic>
        <p:nvPicPr>
          <p:cNvPr id="13314" name="Picture 2" descr="http://d2ro3qwxdn69cl.cloudfront.net/images/articles/JavaIcon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20" y="872547"/>
            <a:ext cx="1137124" cy="1117139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642746" y="197686"/>
            <a:ext cx="1405720" cy="154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Tx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endParaRPr lang="en-GB" altLang="en-US" sz="2400" b="1" baseline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Return</a:t>
            </a:r>
            <a:r>
              <a:rPr lang="en-GB" b="1" dirty="0">
                <a:solidFill>
                  <a:srgbClr val="7958A3"/>
                </a:solidFill>
              </a:rPr>
              <a:t> </a:t>
            </a:r>
            <a:r>
              <a:rPr lang="en-GB" dirty="0"/>
              <a:t>method examples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9" y="1744250"/>
            <a:ext cx="5460575" cy="1892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49" y="4184766"/>
            <a:ext cx="6443478" cy="203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4298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Void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methods can be called on their own line</a:t>
            </a:r>
          </a:p>
        </p:txBody>
      </p:sp>
      <p:pic>
        <p:nvPicPr>
          <p:cNvPr id="4" name="Content Placeholder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055973"/>
            <a:ext cx="6418590" cy="16971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91470"/>
            <a:ext cx="8065339" cy="18276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04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b="1" dirty="0">
                <a:solidFill>
                  <a:srgbClr val="FF0000"/>
                </a:solidFill>
              </a:rPr>
              <a:t>Return</a:t>
            </a:r>
            <a:r>
              <a:rPr lang="en-GB" sz="3600" b="1" dirty="0">
                <a:solidFill>
                  <a:srgbClr val="7030A0"/>
                </a:solidFill>
              </a:rPr>
              <a:t> </a:t>
            </a:r>
            <a:r>
              <a:rPr lang="en-GB" sz="3600" dirty="0"/>
              <a:t>methods should be called into a receiving container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1" y="1810056"/>
            <a:ext cx="6443478" cy="20386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71" y="4400800"/>
            <a:ext cx="7592351" cy="1999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3712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046000" cy="6858000"/>
          </a:xfrm>
        </p:spPr>
      </p:pic>
      <p:sp>
        <p:nvSpPr>
          <p:cNvPr id="5" name="Cloud 4"/>
          <p:cNvSpPr/>
          <p:nvPr/>
        </p:nvSpPr>
        <p:spPr bwMode="auto">
          <a:xfrm>
            <a:off x="4367284" y="3002507"/>
            <a:ext cx="3678716" cy="2606723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Common example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2000" b="1" baseline="0" dirty="0">
                <a:latin typeface="Arial" charset="0"/>
              </a:rPr>
              <a:t>What does this code segment do?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How does it do it?</a:t>
            </a:r>
          </a:p>
        </p:txBody>
      </p:sp>
    </p:spTree>
    <p:extLst>
      <p:ext uri="{BB962C8B-B14F-4D97-AF65-F5344CB8AC3E}">
        <p14:creationId xmlns:p14="http://schemas.microsoft.com/office/powerpoint/2010/main" val="1924650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Method summary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8172"/>
            <a:ext cx="7012769" cy="4094956"/>
          </a:xfrm>
        </p:spPr>
      </p:pic>
    </p:spTree>
    <p:extLst>
      <p:ext uri="{BB962C8B-B14F-4D97-AF65-F5344CB8AC3E}">
        <p14:creationId xmlns:p14="http://schemas.microsoft.com/office/powerpoint/2010/main" val="30899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Useful resource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86651"/>
            <a:ext cx="7596188" cy="626115"/>
          </a:xfrm>
        </p:spPr>
        <p:txBody>
          <a:bodyPr/>
          <a:lstStyle/>
          <a:p>
            <a:pPr marL="0" indent="0" algn="ctr">
              <a:buNone/>
            </a:pPr>
            <a:r>
              <a:rPr lang="en-GB" sz="2000" dirty="0">
                <a:hlinkClick r:id="rId2"/>
              </a:rPr>
              <a:t>http://mathbits.com/MathBits/Java/Methods/methods.htm</a:t>
            </a:r>
            <a:r>
              <a:rPr lang="en-GB" sz="2000" dirty="0"/>
              <a:t>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02" y="1614234"/>
            <a:ext cx="697327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3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Levels of Java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/>
              <a:t>1: Syntax, laws, variables, output</a:t>
            </a:r>
          </a:p>
          <a:p>
            <a:r>
              <a:rPr lang="en-GB" sz="2400" dirty="0"/>
              <a:t>2: Input, calculations, String manipulation</a:t>
            </a:r>
          </a:p>
          <a:p>
            <a:r>
              <a:rPr lang="en-GB" sz="2400" dirty="0"/>
              <a:t>3: Selection (IF-ELSE)</a:t>
            </a:r>
          </a:p>
          <a:p>
            <a:r>
              <a:rPr lang="en-GB" sz="2400" dirty="0"/>
              <a:t>4: Iteration/Loops (FOR/WHILE)</a:t>
            </a:r>
          </a:p>
          <a:p>
            <a:r>
              <a:rPr lang="en-GB" sz="2400" dirty="0"/>
              <a:t>5: Complex algorithms</a:t>
            </a:r>
          </a:p>
          <a:p>
            <a:r>
              <a:rPr lang="en-GB" sz="2400" dirty="0"/>
              <a:t>6: Arrays</a:t>
            </a:r>
          </a:p>
          <a:p>
            <a:r>
              <a:rPr lang="en-GB" sz="2400" dirty="0"/>
              <a:t>7: File management</a:t>
            </a:r>
          </a:p>
          <a:p>
            <a:r>
              <a:rPr lang="en-GB" sz="2400" b="1" dirty="0">
                <a:solidFill>
                  <a:srgbClr val="FF0000"/>
                </a:solidFill>
              </a:rPr>
              <a:t>8: Methods</a:t>
            </a:r>
          </a:p>
          <a:p>
            <a:r>
              <a:rPr lang="en-GB" sz="2400" dirty="0"/>
              <a:t>9: Objects and classes</a:t>
            </a:r>
          </a:p>
          <a:p>
            <a:r>
              <a:rPr lang="en-GB" sz="2400" dirty="0"/>
              <a:t>10: Graphical user interface elements</a:t>
            </a:r>
          </a:p>
        </p:txBody>
      </p:sp>
    </p:spTree>
    <p:extLst>
      <p:ext uri="{BB962C8B-B14F-4D97-AF65-F5344CB8AC3E}">
        <p14:creationId xmlns:p14="http://schemas.microsoft.com/office/powerpoint/2010/main" val="315726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Methods are smaller chunks of code that perform a specific function that you might want to repeat in future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u="sng" dirty="0"/>
              <a:t>Method rules:</a:t>
            </a:r>
          </a:p>
          <a:p>
            <a:pPr>
              <a:buFontTx/>
              <a:buChar char="-"/>
            </a:pPr>
            <a:r>
              <a:rPr lang="en-GB" dirty="0"/>
              <a:t>Starts with a lower case letter</a:t>
            </a:r>
          </a:p>
          <a:p>
            <a:pPr>
              <a:buFontTx/>
              <a:buChar char="-"/>
            </a:pPr>
            <a:r>
              <a:rPr lang="en-GB" dirty="0"/>
              <a:t>Ends with a set of brackets: ( )</a:t>
            </a:r>
          </a:p>
          <a:p>
            <a:pPr>
              <a:buFontTx/>
              <a:buChar char="-"/>
            </a:pPr>
            <a:r>
              <a:rPr lang="en-GB" dirty="0"/>
              <a:t>Has to say what comes back</a:t>
            </a:r>
          </a:p>
        </p:txBody>
      </p:sp>
    </p:spTree>
    <p:extLst>
      <p:ext uri="{BB962C8B-B14F-4D97-AF65-F5344CB8AC3E}">
        <p14:creationId xmlns:p14="http://schemas.microsoft.com/office/powerpoint/2010/main" val="412711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Methods that return a value are called </a:t>
            </a:r>
            <a:r>
              <a:rPr lang="en-GB" b="1" dirty="0">
                <a:solidFill>
                  <a:srgbClr val="FF0000"/>
                </a:solidFill>
              </a:rPr>
              <a:t>return type </a:t>
            </a:r>
            <a:r>
              <a:rPr lang="en-GB" dirty="0"/>
              <a:t>methods.</a:t>
            </a:r>
          </a:p>
          <a:p>
            <a:r>
              <a:rPr lang="en-GB" dirty="0"/>
              <a:t>You have to specify </a:t>
            </a:r>
            <a:r>
              <a:rPr lang="en-GB" dirty="0">
                <a:solidFill>
                  <a:srgbClr val="FF0000"/>
                </a:solidFill>
              </a:rPr>
              <a:t>what type of data is being returned</a:t>
            </a:r>
            <a:r>
              <a:rPr lang="en-GB" dirty="0"/>
              <a:t>: int, String, char, etc.</a:t>
            </a:r>
          </a:p>
          <a:p>
            <a:r>
              <a:rPr lang="en-GB" dirty="0"/>
              <a:t>Methods that </a:t>
            </a:r>
            <a:r>
              <a:rPr lang="en-GB" dirty="0">
                <a:solidFill>
                  <a:srgbClr val="7030A0"/>
                </a:solidFill>
              </a:rPr>
              <a:t>don’t return a value</a:t>
            </a:r>
            <a:r>
              <a:rPr lang="en-GB" dirty="0"/>
              <a:t> are called </a:t>
            </a:r>
            <a:r>
              <a:rPr lang="en-GB" b="1" dirty="0">
                <a:solidFill>
                  <a:srgbClr val="7030A0"/>
                </a:solidFill>
              </a:rPr>
              <a:t>void</a:t>
            </a:r>
            <a:r>
              <a:rPr lang="en-GB" dirty="0"/>
              <a:t> methods.</a:t>
            </a:r>
          </a:p>
          <a:p>
            <a:r>
              <a:rPr lang="en-GB" dirty="0"/>
              <a:t>Some people call void methods procedures and return type methods functions</a:t>
            </a:r>
          </a:p>
        </p:txBody>
      </p:sp>
    </p:spTree>
    <p:extLst>
      <p:ext uri="{BB962C8B-B14F-4D97-AF65-F5344CB8AC3E}">
        <p14:creationId xmlns:p14="http://schemas.microsoft.com/office/powerpoint/2010/main" val="3603588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02" y="124513"/>
            <a:ext cx="7229475" cy="1143000"/>
          </a:xfrm>
        </p:spPr>
        <p:txBody>
          <a:bodyPr/>
          <a:lstStyle/>
          <a:p>
            <a:r>
              <a:rPr lang="en-GB" b="1" dirty="0">
                <a:solidFill>
                  <a:srgbClr val="7030A0"/>
                </a:solidFill>
              </a:rPr>
              <a:t>Summary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408404"/>
              </p:ext>
            </p:extLst>
          </p:nvPr>
        </p:nvGraphicFramePr>
        <p:xfrm>
          <a:off x="-148349" y="1417638"/>
          <a:ext cx="7835024" cy="48961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9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654" y="629479"/>
            <a:ext cx="7229475" cy="1143000"/>
          </a:xfrm>
        </p:spPr>
        <p:txBody>
          <a:bodyPr/>
          <a:lstStyle/>
          <a:p>
            <a:r>
              <a:rPr lang="en-GB" dirty="0"/>
              <a:t>Methods are called from within the ‘</a:t>
            </a:r>
            <a:r>
              <a:rPr lang="en-GB" i="1" dirty="0"/>
              <a:t>main</a:t>
            </a:r>
            <a:r>
              <a:rPr lang="en-GB" dirty="0"/>
              <a:t> method’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2" y="2248481"/>
            <a:ext cx="6447547" cy="4206910"/>
          </a:xfrm>
        </p:spPr>
      </p:pic>
    </p:spTree>
    <p:extLst>
      <p:ext uri="{BB962C8B-B14F-4D97-AF65-F5344CB8AC3E}">
        <p14:creationId xmlns:p14="http://schemas.microsoft.com/office/powerpoint/2010/main" val="3389427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41" y="0"/>
            <a:ext cx="6492240" cy="68580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0363" y="1296537"/>
            <a:ext cx="3610037" cy="3631696"/>
          </a:xfrm>
        </p:spPr>
        <p:txBody>
          <a:bodyPr/>
          <a:lstStyle/>
          <a:p>
            <a:r>
              <a:rPr lang="en-GB" sz="2800" dirty="0"/>
              <a:t>They are normally written </a:t>
            </a:r>
            <a:r>
              <a:rPr lang="en-GB" sz="2800" b="1" dirty="0">
                <a:solidFill>
                  <a:srgbClr val="FF0000"/>
                </a:solidFill>
              </a:rPr>
              <a:t>below</a:t>
            </a:r>
            <a:r>
              <a:rPr lang="en-GB" sz="2800" dirty="0">
                <a:solidFill>
                  <a:srgbClr val="FF0000"/>
                </a:solidFill>
              </a:rPr>
              <a:t> </a:t>
            </a:r>
            <a:r>
              <a:rPr lang="en-GB" sz="2800" dirty="0"/>
              <a:t>the main method </a:t>
            </a:r>
            <a:br>
              <a:rPr lang="en-GB" sz="2800" dirty="0"/>
            </a:br>
            <a:r>
              <a:rPr lang="en-GB" sz="2800" dirty="0"/>
              <a:t>(but it really doesn’t matter)</a:t>
            </a:r>
          </a:p>
        </p:txBody>
      </p:sp>
      <p:sp>
        <p:nvSpPr>
          <p:cNvPr id="5" name="Right Arrow 4"/>
          <p:cNvSpPr/>
          <p:nvPr/>
        </p:nvSpPr>
        <p:spPr bwMode="auto">
          <a:xfrm>
            <a:off x="151693" y="1521378"/>
            <a:ext cx="818866" cy="167937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151693" y="5038300"/>
            <a:ext cx="818866" cy="77564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8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4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3" y="3815898"/>
            <a:ext cx="6062208" cy="26667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5" y="0"/>
            <a:ext cx="5609301" cy="354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7958A3"/>
                </a:solidFill>
              </a:rPr>
              <a:t>Void</a:t>
            </a:r>
            <a:r>
              <a:rPr lang="en-GB" dirty="0">
                <a:solidFill>
                  <a:srgbClr val="7958A3"/>
                </a:solidFill>
              </a:rPr>
              <a:t> </a:t>
            </a:r>
            <a:r>
              <a:rPr lang="en-GB" dirty="0"/>
              <a:t>method examples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56" y="1619244"/>
            <a:ext cx="6418590" cy="1697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45559"/>
            <a:ext cx="7855875" cy="1877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26001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195E7D"/>
      </a:dk1>
      <a:lt1>
        <a:srgbClr val="FFFFFF"/>
      </a:lt1>
      <a:dk2>
        <a:srgbClr val="195E7D"/>
      </a:dk2>
      <a:lt2>
        <a:srgbClr val="808080"/>
      </a:lt2>
      <a:accent1>
        <a:srgbClr val="C0E7FA"/>
      </a:accent1>
      <a:accent2>
        <a:srgbClr val="2691BF"/>
      </a:accent2>
      <a:accent3>
        <a:srgbClr val="FFFFFF"/>
      </a:accent3>
      <a:accent4>
        <a:srgbClr val="144F6A"/>
      </a:accent4>
      <a:accent5>
        <a:srgbClr val="DCF1FC"/>
      </a:accent5>
      <a:accent6>
        <a:srgbClr val="2183AD"/>
      </a:accent6>
      <a:hlink>
        <a:srgbClr val="E0489C"/>
      </a:hlink>
      <a:folHlink>
        <a:srgbClr val="7958A3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000000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2691BF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F7BA3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195E7D"/>
        </a:dk1>
        <a:lt1>
          <a:srgbClr val="FFFFFF"/>
        </a:lt1>
        <a:dk2>
          <a:srgbClr val="000000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195E7D"/>
        </a:dk1>
        <a:lt1>
          <a:srgbClr val="FFFFFF"/>
        </a:lt1>
        <a:dk2>
          <a:srgbClr val="195E7D"/>
        </a:dk2>
        <a:lt2>
          <a:srgbClr val="808080"/>
        </a:lt2>
        <a:accent1>
          <a:srgbClr val="C0E7FA"/>
        </a:accent1>
        <a:accent2>
          <a:srgbClr val="2691BF"/>
        </a:accent2>
        <a:accent3>
          <a:srgbClr val="FFFFFF"/>
        </a:accent3>
        <a:accent4>
          <a:srgbClr val="144F6A"/>
        </a:accent4>
        <a:accent5>
          <a:srgbClr val="DCF1FC"/>
        </a:accent5>
        <a:accent6>
          <a:srgbClr val="2183AD"/>
        </a:accent6>
        <a:hlink>
          <a:srgbClr val="7958A3"/>
        </a:hlink>
        <a:folHlink>
          <a:srgbClr val="33CC3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276</Words>
  <Application>Microsoft Office PowerPoint</Application>
  <PresentationFormat>On-screen Show (4:3)</PresentationFormat>
  <Paragraphs>46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Default Design</vt:lpstr>
      <vt:lpstr>Java for Beginners</vt:lpstr>
      <vt:lpstr>Levels of Java coding</vt:lpstr>
      <vt:lpstr>Methods </vt:lpstr>
      <vt:lpstr>Types of methods</vt:lpstr>
      <vt:lpstr>Summary</vt:lpstr>
      <vt:lpstr>Methods are called from within the ‘main method’</vt:lpstr>
      <vt:lpstr>They are normally written below the main method  (but it really doesn’t matter)</vt:lpstr>
      <vt:lpstr>PowerPoint Presentation</vt:lpstr>
      <vt:lpstr>Void method examples</vt:lpstr>
      <vt:lpstr>Return method examples</vt:lpstr>
      <vt:lpstr>Void methods can be called on their own line</vt:lpstr>
      <vt:lpstr>Return methods should be called into a receiving container</vt:lpstr>
      <vt:lpstr>PowerPoint Presentation</vt:lpstr>
      <vt:lpstr>Method summary</vt:lpstr>
      <vt:lpstr>Useful resource #1</vt:lpstr>
    </vt:vector>
  </TitlesOfParts>
  <Company>Clearly Presented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Bubble chart powerpoint presentation</dc:title>
  <dc:creator>Jonty Pearce</dc:creator>
  <cp:lastModifiedBy>Myran Teasdale</cp:lastModifiedBy>
  <cp:revision>65</cp:revision>
  <cp:lastPrinted>2015-06-25T14:37:53Z</cp:lastPrinted>
  <dcterms:created xsi:type="dcterms:W3CDTF">2009-01-01T16:20:39Z</dcterms:created>
  <dcterms:modified xsi:type="dcterms:W3CDTF">2022-10-09T20:33:36Z</dcterms:modified>
</cp:coreProperties>
</file>