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2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9"/>
  </p:notesMasterIdLst>
  <p:handoutMasterIdLst>
    <p:handoutMasterId r:id="rId30"/>
  </p:handoutMasterIdLst>
  <p:sldIdLst>
    <p:sldId id="496" r:id="rId3"/>
    <p:sldId id="500" r:id="rId4"/>
    <p:sldId id="516" r:id="rId5"/>
    <p:sldId id="532" r:id="rId6"/>
    <p:sldId id="517" r:id="rId7"/>
    <p:sldId id="518" r:id="rId8"/>
    <p:sldId id="519" r:id="rId9"/>
    <p:sldId id="520" r:id="rId10"/>
    <p:sldId id="531" r:id="rId11"/>
    <p:sldId id="523" r:id="rId12"/>
    <p:sldId id="524" r:id="rId13"/>
    <p:sldId id="521" r:id="rId14"/>
    <p:sldId id="509" r:id="rId15"/>
    <p:sldId id="533" r:id="rId16"/>
    <p:sldId id="501" r:id="rId17"/>
    <p:sldId id="526" r:id="rId18"/>
    <p:sldId id="527" r:id="rId19"/>
    <p:sldId id="528" r:id="rId20"/>
    <p:sldId id="530" r:id="rId21"/>
    <p:sldId id="522" r:id="rId22"/>
    <p:sldId id="504" r:id="rId23"/>
    <p:sldId id="508" r:id="rId24"/>
    <p:sldId id="510" r:id="rId25"/>
    <p:sldId id="525" r:id="rId26"/>
    <p:sldId id="512" r:id="rId27"/>
    <p:sldId id="50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0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1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ideo" Target="file://localhost/Users/terry10/doc/technical_papers/scipy2011/papers/koningterry/mats.avi" TargetMode="Externa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erry10/doc/technical_papers/scipy2011/papers/koningterry/logden.avi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200" dirty="0" smtClean="0">
                <a:solidFill>
                  <a:srgbClr val="000000"/>
                </a:solidFill>
                <a:latin typeface="Arial" pitchFamily="-112" charset="0"/>
                <a:ea typeface="Times New Roman" pitchFamily="-112" charset="0"/>
                <a:cs typeface="Times New Roman" pitchFamily="-112" charset="0"/>
              </a:rPr>
              <a:t>Automatically Tuning ICF Shock Ignition Targets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June 1, 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 hydra 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Propagating modifications to the parser is </a:t>
            </a:r>
            <a:r>
              <a:rPr lang="en-US" dirty="0" smtClean="0"/>
              <a:t>tricky</a:t>
            </a:r>
          </a:p>
          <a:p>
            <a:pPr lvl="1"/>
            <a:r>
              <a:rPr lang="en-US" dirty="0" smtClean="0"/>
              <a:t>Need a custom parser</a:t>
            </a:r>
            <a:endParaRPr lang="en-US" dirty="0" smtClean="0"/>
          </a:p>
          <a:p>
            <a:pPr lvl="1"/>
            <a:r>
              <a:rPr lang="en-US" dirty="0" smtClean="0">
                <a:latin typeface="Inconsolata"/>
                <a:cs typeface="Inconsolata"/>
              </a:rPr>
              <a:t>from __future__ import </a:t>
            </a:r>
            <a:r>
              <a:rPr lang="en-US" dirty="0" err="1" smtClean="0">
                <a:latin typeface="Inconsolata"/>
                <a:cs typeface="Inconsolata"/>
              </a:rPr>
              <a:t>with_statement</a:t>
            </a:r>
            <a:endParaRPr lang="en-US" dirty="0" smtClean="0">
              <a:latin typeface="Inconsolata"/>
              <a:cs typeface="Inconsolat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</a:t>
            </a:r>
            <a:r>
              <a:rPr lang="en-US" dirty="0" err="1" smtClean="0"/>
              <a:t>simultions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Pre-pulse consists of a picket and 3 pedestal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 the pre-pulse shocks</a:t>
            </a:r>
            <a:endParaRPr lang="en-US" dirty="0"/>
          </a:p>
        </p:txBody>
      </p:sp>
      <p:pic>
        <p:nvPicPr>
          <p:cNvPr id="3" name="Picture 2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186599" y="1251544"/>
            <a:ext cx="4792750" cy="154820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Breakout time for shocks launch too early is sooner than ideally launched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“wins” and the breakout 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284743" y="3656963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44105" y="329417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425825" y="6070600"/>
            <a:ext cx="536575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502630" y="6581001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821" y="6550223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Shock tracking and triggers</a:t>
            </a:r>
          </a:p>
          <a:p>
            <a:r>
              <a:rPr lang="en-US" dirty="0" smtClean="0"/>
              <a:t>Dynamically changing dump frequency</a:t>
            </a:r>
          </a:p>
          <a:p>
            <a:r>
              <a:rPr lang="en-US" dirty="0" smtClean="0"/>
              <a:t>Areal density (ρR) monitors and triggers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3"/>
            <a:ext cx="8778875" cy="5073878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features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</a:t>
            </a:r>
            <a:r>
              <a:rPr lang="en-US" dirty="0" smtClean="0"/>
              <a:t>use a parallel 8-wide</a:t>
            </a:r>
            <a:r>
              <a:rPr lang="en-US" dirty="0" smtClean="0"/>
              <a:t> direct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</a:t>
            </a:r>
            <a:r>
              <a:rPr lang="en-US" dirty="0" smtClean="0"/>
              <a:t> iterations rather </a:t>
            </a:r>
            <a:r>
              <a:rPr lang="en-US" dirty="0" smtClean="0"/>
              <a:t>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generation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 generation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</a:t>
            </a:r>
            <a:r>
              <a:rPr lang="en-US" dirty="0" smtClean="0"/>
              <a:t> 3-4 </a:t>
            </a:r>
            <a:r>
              <a:rPr lang="en-US" dirty="0" smtClean="0"/>
              <a:t>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425" t="7516" b="2510"/>
              <a:stretch>
                <a:fillRect/>
              </a:stretch>
            </p:blipFill>
          </mc:Choice>
          <mc:Fallback>
            <p:blipFill>
              <a:blip r:embed="rId4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pic>
        <p:nvPicPr>
          <p:cNvPr id="4" name="mats.avi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den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46727" y="3218598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60306" y="3001327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04" y="3141360"/>
            <a:ext cx="867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 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setattr(laser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24207</TotalTime>
  <Words>1454</Words>
  <Application>Microsoft Macintosh PowerPoint</Application>
  <PresentationFormat>On-screen Show (4:3)</PresentationFormat>
  <Paragraphs>182</Paragraphs>
  <Slides>26</Slides>
  <Notes>1</Notes>
  <HiddenSlides>0</HiddenSlides>
  <MMClips>2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Shimmer</vt:lpstr>
      <vt:lpstr>1_Blank Presentation</vt:lpstr>
      <vt:lpstr>Equation</vt:lpstr>
      <vt:lpstr>Slide 1</vt:lpstr>
      <vt:lpstr>ICF works by compressing DT fuel to high density and relying on the fuel inertial to confine it</vt:lpstr>
      <vt:lpstr>Implosion Movie Coming</vt:lpstr>
      <vt:lpstr>Slide 4</vt:lpstr>
      <vt:lpstr>Slide 5</vt:lpstr>
      <vt:lpstr>Slide 6</vt:lpstr>
      <vt:lpstr>Slide 7</vt:lpstr>
      <vt:lpstr>Build a tuned pulse by appending optimized the pieces</vt:lpstr>
      <vt:lpstr>Slide 9</vt:lpstr>
      <vt:lpstr>Python is both extended by and embedded in Hydra</vt:lpstr>
      <vt:lpstr>Interesting lessons learned</vt:lpstr>
      <vt:lpstr>Auto-tuner needs to generate, run and process many simultions</vt:lpstr>
      <vt:lpstr>Pre-pulse consists of a picket and 3 pedestal segments </vt:lpstr>
      <vt:lpstr>Lets focus on the pre-pulse shocks</vt:lpstr>
      <vt:lpstr>Each pulse segment launches shock which can be unambiguously identified and tracked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Embedded Python interpreter enables “introspective” programs without major software development effort</vt:lpstr>
      <vt:lpstr>Summary</vt:lpstr>
      <vt:lpstr>Optimizations use a parallel 8-wide direct search method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367</cp:revision>
  <cp:lastPrinted>2011-05-27T21:53:05Z</cp:lastPrinted>
  <dcterms:created xsi:type="dcterms:W3CDTF">2011-07-07T15:49:47Z</dcterms:created>
  <dcterms:modified xsi:type="dcterms:W3CDTF">2011-07-07T16:04:25Z</dcterms:modified>
</cp:coreProperties>
</file>