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E9E95A-54E6-49E0-9706-9B1A7196A2C0}" v="145" dt="2022-05-11T20:00:11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4" y="3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3C10BD-7415-4DAF-92B1-B30F512E87B7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524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94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9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05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671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54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77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60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2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95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20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3C10BD-7415-4DAF-92B1-B30F512E87B7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100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64021-94F0-4F65-931A-3A649EBE2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Графический</a:t>
            </a:r>
            <a:br>
              <a:rPr lang="ru-RU" dirty="0"/>
            </a:br>
            <a:r>
              <a:rPr lang="ru-RU" dirty="0"/>
              <a:t>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B2B42C-10C6-4276-B28F-BE4BE116A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Швецов Георгий, 10-3</a:t>
            </a:r>
          </a:p>
        </p:txBody>
      </p:sp>
    </p:spTree>
    <p:extLst>
      <p:ext uri="{BB962C8B-B14F-4D97-AF65-F5344CB8AC3E}">
        <p14:creationId xmlns:p14="http://schemas.microsoft.com/office/powerpoint/2010/main" val="251820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B26BBA-7478-44AA-A913-692E6AA5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6B1E60-5981-4260-9AB2-D8403A02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327400"/>
            <a:ext cx="4249928" cy="27511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latin typeface="Century Gothic"/>
                <a:ea typeface="Times New Roman" panose="02020603050405020304" pitchFamily="18" charset="0"/>
                <a:cs typeface="Times New Roman"/>
              </a:rPr>
              <a:t>Заданы множество</a:t>
            </a:r>
            <a:r>
              <a:rPr lang="ru-RU" sz="1800" dirty="0">
                <a:effectLst/>
                <a:latin typeface="Century Gothic"/>
                <a:ea typeface="Times New Roman" panose="02020603050405020304" pitchFamily="18" charset="0"/>
                <a:cs typeface="Times New Roman"/>
              </a:rPr>
              <a:t> точек в вещественном пространстве</a:t>
            </a:r>
            <a:r>
              <a:rPr lang="ru-RU" dirty="0">
                <a:latin typeface="Century Gothic"/>
                <a:ea typeface="Times New Roman" panose="02020603050405020304" pitchFamily="18" charset="0"/>
                <a:cs typeface="Times New Roman"/>
              </a:rPr>
              <a:t> и треугольник</a:t>
            </a:r>
            <a:r>
              <a:rPr lang="ru-RU" sz="1800" dirty="0">
                <a:effectLst/>
                <a:latin typeface="Century Gothic"/>
                <a:ea typeface="Times New Roman" panose="02020603050405020304" pitchFamily="18" charset="0"/>
                <a:cs typeface="Times New Roman"/>
              </a:rPr>
              <a:t>. Требуется </a:t>
            </a:r>
            <a:r>
              <a:rPr lang="ru-RU" dirty="0">
                <a:latin typeface="Century Gothic"/>
                <a:ea typeface="Times New Roman" panose="02020603050405020304" pitchFamily="18" charset="0"/>
                <a:cs typeface="Times New Roman"/>
              </a:rPr>
              <a:t>найти 2 такие точки множества, что прямая проходящая через них не пересекает данный треугольник и имеет кратчайшее расстояние до </a:t>
            </a:r>
            <a:r>
              <a:rPr lang="ru-RU">
                <a:latin typeface="Century Gothic"/>
                <a:ea typeface="Times New Roman" panose="02020603050405020304" pitchFamily="18" charset="0"/>
                <a:cs typeface="Times New Roman"/>
              </a:rPr>
              <a:t>него.</a:t>
            </a:r>
            <a:endParaRPr lang="ru-RU" sz="1800" dirty="0">
              <a:effectLst/>
              <a:latin typeface="Century Gothic"/>
              <a:ea typeface="Times New Roman" panose="02020603050405020304" pitchFamily="18" charset="0"/>
              <a:cs typeface="Times New Roman"/>
            </a:endParaRPr>
          </a:p>
          <a:p>
            <a:endParaRPr lang="ru-RU" dirty="0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C2B726BE-10B1-D4B6-0C8D-67574FDE6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645" y="1946546"/>
            <a:ext cx="4055533" cy="410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2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C7EC1-8F27-4630-B670-3D8709DE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управления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6C570C-D1F3-4649-BCA0-89CB3A3CB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327400"/>
            <a:ext cx="5799328" cy="3856037"/>
          </a:xfrm>
        </p:spPr>
        <p:txBody>
          <a:bodyPr>
            <a:normAutofit/>
          </a:bodyPr>
          <a:lstStyle/>
          <a:p>
            <a:r>
              <a:rPr lang="ru-RU" sz="2400" dirty="0"/>
              <a:t>Добавление точки</a:t>
            </a:r>
          </a:p>
          <a:p>
            <a:r>
              <a:rPr lang="ru-RU" sz="2400" dirty="0"/>
              <a:t>Добавление случайных точек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38E51ABE-66F2-9032-27B6-9D477664C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192" y="2142067"/>
            <a:ext cx="265008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5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мышью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8115C6F-BECC-4147-889A-40DF96E9A190}"/>
              </a:ext>
            </a:extLst>
          </p:cNvPr>
          <p:cNvSpPr txBox="1">
            <a:spLocks/>
          </p:cNvSpPr>
          <p:nvPr/>
        </p:nvSpPr>
        <p:spPr>
          <a:xfrm>
            <a:off x="762339" y="2573867"/>
            <a:ext cx="5189728" cy="38560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Левая кнопка мыши – точки треугольника</a:t>
            </a:r>
          </a:p>
          <a:p>
            <a:r>
              <a:rPr lang="ru-RU" sz="2400" dirty="0"/>
              <a:t>Правая кнопка мыши – множество точек</a:t>
            </a:r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C089EEBC-C4D4-CFE9-B20E-3990BF825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2062" y="1955800"/>
            <a:ext cx="4312180" cy="4351337"/>
          </a:xfrm>
        </p:spPr>
      </p:pic>
    </p:spTree>
    <p:extLst>
      <p:ext uri="{BB962C8B-B14F-4D97-AF65-F5344CB8AC3E}">
        <p14:creationId xmlns:p14="http://schemas.microsoft.com/office/powerpoint/2010/main" val="364592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данных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48F30B6-7241-4CCB-8AE6-49079168BB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61872" y="2185363"/>
            <a:ext cx="3399028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Множества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enum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PointSet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 Первое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FIRST_SET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 Второе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SECOND_SET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Множество, которому принадлежит точка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protected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PointSet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pointSet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Координаты точки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Vector2d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428CBA5B-D592-4337-BBDB-2550C103F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592" y="2174827"/>
            <a:ext cx="3962400" cy="37548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Класс задачи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JsonTypeInfo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JsonTypeInfo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.Id.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property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"@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000" b="0" i="1" u="none" strike="noStrike" cap="none" normalizeH="0" baseline="0" dirty="0">
              <a:ln>
                <a:noFill/>
              </a:ln>
              <a:solidFill>
                <a:srgbClr val="629755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* Вещественная система координат задачи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CoordinateSystem2d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ownCS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* Список точек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points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Список точек в пересечении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crossed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Список точек в разности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single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12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1693D6-22F3-46CE-AED8-E4431338A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612356"/>
            <a:ext cx="8968232" cy="2484437"/>
          </a:xfrm>
        </p:spPr>
        <p:txBody>
          <a:bodyPr/>
          <a:lstStyle/>
          <a:p>
            <a:pPr marL="0" indent="0">
              <a:buNone/>
            </a:pPr>
            <a:r>
              <a:rPr lang="ru-RU" sz="1800" b="1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canvas.drawRect</a:t>
            </a:r>
            <a:r>
              <a:rPr lang="ru-RU" sz="18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8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6" name="Рисунок 6" descr="Изображение выглядит как текст, зеленый, легкий&#10;&#10;Автоматически созданное описание">
            <a:extLst>
              <a:ext uri="{FF2B5EF4-FFF2-40B4-BE49-F238E27FC236}">
                <a16:creationId xmlns:a16="http://schemas.microsoft.com/office/drawing/2014/main" id="{668B2989-BA7B-DBCA-8F60-B4907E95B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667" y="2223719"/>
            <a:ext cx="3543300" cy="314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2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</a:t>
            </a:r>
          </a:p>
        </p:txBody>
      </p:sp>
      <p:pic>
        <p:nvPicPr>
          <p:cNvPr id="3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2449578-1CB2-8435-53F6-2D9B2D773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600" y="1655770"/>
            <a:ext cx="4804833" cy="4888429"/>
          </a:xfrm>
          <a:prstGeom prst="rect">
            <a:avLst/>
          </a:prstGeo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C1772F6-10B9-F94D-7BBB-F214CA728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567" y="2196695"/>
            <a:ext cx="4292600" cy="417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5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772" y="2486660"/>
            <a:ext cx="9692640" cy="1325562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88327722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42</TotalTime>
  <Words>620</Words>
  <Application>Microsoft Office PowerPoint</Application>
  <PresentationFormat>Широкоэкранный</PresentationFormat>
  <Paragraphs>22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Вид</vt:lpstr>
      <vt:lpstr>Графический проект</vt:lpstr>
      <vt:lpstr>Постановка задачи</vt:lpstr>
      <vt:lpstr>Элементы управления</vt:lpstr>
      <vt:lpstr>Добавление мышью</vt:lpstr>
      <vt:lpstr>Структуры данных</vt:lpstr>
      <vt:lpstr>Рисование</vt:lpstr>
      <vt:lpstr>Решение задачи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</dc:creator>
  <cp:lastModifiedBy>Алексей</cp:lastModifiedBy>
  <cp:revision>51</cp:revision>
  <dcterms:created xsi:type="dcterms:W3CDTF">2022-03-13T10:47:13Z</dcterms:created>
  <dcterms:modified xsi:type="dcterms:W3CDTF">2022-05-11T20:00:28Z</dcterms:modified>
</cp:coreProperties>
</file>