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7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</c:dLbl>
            <c:dLblPos val="ctr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Fibonacci</c:v>
                </c:pt>
                <c:pt idx="1">
                  <c:v>Others( no any scale)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</c:v>
                </c:pt>
                <c:pt idx="1">
                  <c:v>9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Story Point Estimation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Training Time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2016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48640" y="1554480"/>
            <a:ext cx="914364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Pre-train: LSTM to find the mapping to a high-dimensional space ( 7 hours at maximum)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Training time: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Avg 22 mins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All the experiments were run 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 MacOS laptop with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2.4 GHz Intel Core i5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 GB of RAM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and the embedding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dimensions of 50.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840480" y="2016000"/>
            <a:ext cx="6035040" cy="476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Result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548640" y="1554480"/>
            <a:ext cx="9143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 general, their proposed solution “Deep-SE” (LSTM + Recurrent High Way Net + linear regressor) outperform other methods in most of cases and metrics (Mean Absolute Error, Median Absolute error, Standardized accuray).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Compared against the BoW and Doc2Vec techniques, our approach has improved 23.68% and 17.90% in MAE. These are significant results in the literature of effort estimation. A major part of those improvement were brought by our use of the deep learning.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</a:rPr>
              <a:t>Note: The usage of LSTM to learn document representation is very effective while RHWN is not as that significant.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554480" y="2327040"/>
            <a:ext cx="6628320" cy="331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Dataset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Dataset are 23,313 issues with story points from 16 large open source projects in 9 repositories namely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Apache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Appcelerator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DuraSpace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Atlassian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Moodle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Lsstcorp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Mulesoft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Spring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Tatendforge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authors claim this is the largest dataset in term of number of data points for story point estimation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60000" y="164592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Among projects, 7 / 16 follow Fibonnaci scale, other 9 did not use any scale.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makes their approach applicable for wider range of projects.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Features: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Story points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title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description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3658680" y="310896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21240" y="1762200"/>
            <a:ext cx="10078920" cy="40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Traing / Test split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29760" y="1554480"/>
            <a:ext cx="917928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mimic a real deployment scenario that prediction on a current issue is made by using knowledge from estimations of the past issues.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issues in each project were split into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training set (60% of the issues),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development/validation set (i.e. 20%)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and test set (i.e. 20%) based on their creation time.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Timeline (Creation Time)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Training Set → Validation Set → Test Set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Approach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29760" y="1554480"/>
            <a:ext cx="917928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Input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: Title + description of an issues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Output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: story-point estimation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Key ideas: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 Mapping input to a high dimensional space (input now become a N-dimension vector)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 Use those vectors as features in machine learning model.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Approach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29760" y="1554480"/>
            <a:ext cx="917928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 Mapping input to a high dimension space (input now become a N-dimension vector)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Doc2Vec model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Bag-of-Word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LSTM 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we do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steps with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single LSTM?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566160" y="2886840"/>
            <a:ext cx="6217560" cy="37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Approach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29760" y="1554480"/>
            <a:ext cx="917928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 Use those vectors as features in machine learning model.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Recurrent Highway Net (extension of LSTM) + linear regression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Random 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Logistic Regression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Another Neural Net?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Automatically Transformed Linear Model (baseline)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Approach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548640" y="1554480"/>
            <a:ext cx="914364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Deep-SE (LSTM + RHWN)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LSTM + RF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LSTM + SVM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LSTM + ATLM,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LSTM + LR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BoW + RF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Doc2Vec + RF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…</a:t>
            </a:r>
            <a:r>
              <a:rPr b="0" lang="en-US" sz="1800" spc="-1" strike="noStrike">
                <a:latin typeface="Arial"/>
              </a:rPr>
              <a:t>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2018-10-12T12:18:46Z</dcterms:created>
  <dc:creator/>
  <dc:description/>
  <dc:language>en-US</dc:language>
  <cp:lastModifiedBy/>
  <dcterms:modified xsi:type="dcterms:W3CDTF">2018-10-12T20:03:23Z</dcterms:modified>
  <cp:revision>14</cp:revision>
  <dc:subject/>
  <dc:title>Alizarin</dc:title>
</cp:coreProperties>
</file>