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4902200" cy="2527300"/>
  <p:notesSz cx="4902200" cy="25273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141" y="783463"/>
            <a:ext cx="4172267" cy="530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6282" y="1415288"/>
            <a:ext cx="3435985" cy="63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45427" y="581279"/>
            <a:ext cx="2135219" cy="1668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527903" y="581279"/>
            <a:ext cx="2135219" cy="1668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98548" y="1192253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 h="0">
                <a:moveTo>
                  <a:pt x="0" y="0"/>
                </a:moveTo>
                <a:lnTo>
                  <a:pt x="8458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13026" y="120673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26742" y="122120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19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41220" y="1150343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909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427" y="101092"/>
            <a:ext cx="4417695" cy="404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427" y="581279"/>
            <a:ext cx="4417695" cy="1668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68907" y="2350389"/>
            <a:ext cx="1570736" cy="12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45427" y="2350389"/>
            <a:ext cx="1128966" cy="12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534156" y="2350389"/>
            <a:ext cx="1128966" cy="12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0172" y="847321"/>
            <a:ext cx="9715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25" b="1">
                <a:latin typeface="Arial"/>
                <a:cs typeface="Arial"/>
              </a:rPr>
              <a:t>T1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06474" y="936221"/>
            <a:ext cx="1528445" cy="428625"/>
            <a:chOff x="806474" y="936221"/>
            <a:chExt cx="1528445" cy="4286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474" y="936221"/>
              <a:ext cx="338328" cy="17373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287802" y="1234925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w="0" h="52069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45130" y="1286741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87802" y="1314935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45130" y="1314935"/>
              <a:ext cx="85090" cy="13970"/>
            </a:xfrm>
            <a:custGeom>
              <a:avLst/>
              <a:gdLst/>
              <a:ahLst/>
              <a:cxnLst/>
              <a:rect l="l" t="t" r="r" b="b"/>
              <a:pathLst>
                <a:path w="85089" h="13969">
                  <a:moveTo>
                    <a:pt x="84581" y="13715"/>
                  </a:moveTo>
                  <a:lnTo>
                    <a:pt x="81355" y="8358"/>
                  </a:lnTo>
                  <a:lnTo>
                    <a:pt x="72485" y="4000"/>
                  </a:lnTo>
                  <a:lnTo>
                    <a:pt x="59185" y="1071"/>
                  </a:lnTo>
                  <a:lnTo>
                    <a:pt x="42671" y="0"/>
                  </a:lnTo>
                  <a:lnTo>
                    <a:pt x="26038" y="1071"/>
                  </a:lnTo>
                  <a:lnTo>
                    <a:pt x="12477" y="4000"/>
                  </a:lnTo>
                  <a:lnTo>
                    <a:pt x="3345" y="8358"/>
                  </a:lnTo>
                  <a:lnTo>
                    <a:pt x="0" y="1371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40558" y="1253975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28193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55036" y="1239497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w="0" h="28575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74162" y="1181077"/>
            <a:ext cx="200025" cy="1651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520"/>
              </a:lnSpc>
              <a:spcBef>
                <a:spcPts val="165"/>
              </a:spcBef>
            </a:pPr>
            <a:r>
              <a:rPr dirty="0" sz="450" spc="-25" b="1">
                <a:latin typeface="Arial"/>
                <a:cs typeface="Arial"/>
              </a:rPr>
              <a:t>C1</a:t>
            </a:r>
            <a:r>
              <a:rPr dirty="0" sz="450" spc="500" b="1">
                <a:latin typeface="Arial"/>
                <a:cs typeface="Arial"/>
              </a:rPr>
              <a:t> </a:t>
            </a:r>
            <a:r>
              <a:rPr dirty="0" sz="450" spc="-10" b="1">
                <a:latin typeface="Arial"/>
                <a:cs typeface="Arial"/>
              </a:rPr>
              <a:t>6.8mF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285262" y="1189713"/>
            <a:ext cx="705485" cy="217170"/>
            <a:chOff x="2285262" y="1189713"/>
            <a:chExt cx="705485" cy="217170"/>
          </a:xfrm>
        </p:grpSpPr>
        <p:sp>
          <p:nvSpPr>
            <p:cNvPr id="13" name="object 13" descr=""/>
            <p:cNvSpPr/>
            <p:nvPr/>
          </p:nvSpPr>
          <p:spPr>
            <a:xfrm>
              <a:off x="2946170" y="1234925"/>
              <a:ext cx="41910" cy="127635"/>
            </a:xfrm>
            <a:custGeom>
              <a:avLst/>
              <a:gdLst/>
              <a:ahLst/>
              <a:cxnLst/>
              <a:rect l="l" t="t" r="r" b="b"/>
              <a:pathLst>
                <a:path w="41910" h="127634">
                  <a:moveTo>
                    <a:pt x="19050" y="0"/>
                  </a:moveTo>
                  <a:lnTo>
                    <a:pt x="41910" y="14478"/>
                  </a:lnTo>
                  <a:lnTo>
                    <a:pt x="0" y="32766"/>
                  </a:lnTo>
                  <a:lnTo>
                    <a:pt x="41910" y="56388"/>
                  </a:lnTo>
                  <a:lnTo>
                    <a:pt x="0" y="75438"/>
                  </a:lnTo>
                  <a:lnTo>
                    <a:pt x="41910" y="99060"/>
                  </a:lnTo>
                  <a:lnTo>
                    <a:pt x="0" y="117348"/>
                  </a:lnTo>
                  <a:lnTo>
                    <a:pt x="19050" y="12725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287802" y="136217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09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287802" y="119225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915182" y="1101067"/>
            <a:ext cx="104139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25" b="1">
                <a:latin typeface="Arial"/>
                <a:cs typeface="Arial"/>
              </a:rPr>
              <a:t>R1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242590" y="978639"/>
            <a:ext cx="1317625" cy="583565"/>
            <a:chOff x="2242590" y="978639"/>
            <a:chExt cx="1317625" cy="583565"/>
          </a:xfrm>
        </p:grpSpPr>
        <p:sp>
          <p:nvSpPr>
            <p:cNvPr id="18" name="object 18" descr=""/>
            <p:cNvSpPr/>
            <p:nvPr/>
          </p:nvSpPr>
          <p:spPr>
            <a:xfrm>
              <a:off x="3472712" y="1023089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87190" y="1037567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 h="0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00906" y="1051283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515384" y="98117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09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965220" y="1192253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8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965220" y="136217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09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45130" y="1531343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259608" y="1545059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 h="0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73324" y="1559537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87802" y="1404089"/>
              <a:ext cx="0" cy="127635"/>
            </a:xfrm>
            <a:custGeom>
              <a:avLst/>
              <a:gdLst/>
              <a:ahLst/>
              <a:cxnLst/>
              <a:rect l="l" t="t" r="r" b="b"/>
              <a:pathLst>
                <a:path w="0" h="127634">
                  <a:moveTo>
                    <a:pt x="0" y="127253"/>
                  </a:moveTo>
                  <a:lnTo>
                    <a:pt x="0" y="84581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289580" y="1369291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920008" y="1528803"/>
            <a:ext cx="90170" cy="33655"/>
            <a:chOff x="2920008" y="1528803"/>
            <a:chExt cx="90170" cy="33655"/>
          </a:xfrm>
        </p:grpSpPr>
        <p:sp>
          <p:nvSpPr>
            <p:cNvPr id="30" name="object 30" descr=""/>
            <p:cNvSpPr/>
            <p:nvPr/>
          </p:nvSpPr>
          <p:spPr>
            <a:xfrm>
              <a:off x="2922548" y="1531343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937026" y="1545059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 h="0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950742" y="1559537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/>
          <p:nvPr/>
        </p:nvSpPr>
        <p:spPr>
          <a:xfrm>
            <a:off x="2965220" y="1404089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4">
                <a:moveTo>
                  <a:pt x="0" y="127253"/>
                </a:moveTo>
                <a:lnTo>
                  <a:pt x="0" y="84581"/>
                </a:ln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2966998" y="1247371"/>
            <a:ext cx="17589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30"/>
              </a:spcBef>
            </a:pPr>
            <a:r>
              <a:rPr dirty="0" sz="450" b="1">
                <a:latin typeface="Arial"/>
                <a:cs typeface="Arial"/>
              </a:rPr>
              <a:t>62</a:t>
            </a:r>
            <a:r>
              <a:rPr dirty="0" sz="450" spc="20" b="1">
                <a:latin typeface="Arial"/>
                <a:cs typeface="Arial"/>
              </a:rPr>
              <a:t> </a:t>
            </a:r>
            <a:r>
              <a:rPr dirty="0" sz="450" spc="-50" b="1">
                <a:latin typeface="Arial"/>
                <a:cs typeface="Arial"/>
              </a:rPr>
              <a:t>Ω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861336" y="762739"/>
            <a:ext cx="104139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25" b="1">
                <a:latin typeface="Arial"/>
                <a:cs typeface="Arial"/>
              </a:rPr>
              <a:t>D2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861336" y="1101067"/>
            <a:ext cx="29718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10" b="1">
                <a:latin typeface="Arial"/>
                <a:cs typeface="Arial"/>
              </a:rPr>
              <a:t>MDA2500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607844" y="851385"/>
            <a:ext cx="259079" cy="259079"/>
            <a:chOff x="1607844" y="851385"/>
            <a:chExt cx="259079" cy="259079"/>
          </a:xfrm>
        </p:grpSpPr>
        <p:sp>
          <p:nvSpPr>
            <p:cNvPr id="38" name="object 38" descr=""/>
            <p:cNvSpPr/>
            <p:nvPr/>
          </p:nvSpPr>
          <p:spPr>
            <a:xfrm>
              <a:off x="1610384" y="853925"/>
              <a:ext cx="127635" cy="254000"/>
            </a:xfrm>
            <a:custGeom>
              <a:avLst/>
              <a:gdLst/>
              <a:ahLst/>
              <a:cxnLst/>
              <a:rect l="l" t="t" r="r" b="b"/>
              <a:pathLst>
                <a:path w="127635" h="254000">
                  <a:moveTo>
                    <a:pt x="0" y="127254"/>
                  </a:moveTo>
                  <a:lnTo>
                    <a:pt x="127254" y="0"/>
                  </a:lnTo>
                </a:path>
                <a:path w="127635" h="254000">
                  <a:moveTo>
                    <a:pt x="0" y="127254"/>
                  </a:moveTo>
                  <a:lnTo>
                    <a:pt x="127254" y="253746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666772" y="86840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666772" y="103756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0" y="56387"/>
                  </a:moveTo>
                  <a:lnTo>
                    <a:pt x="5638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794026" y="91031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0"/>
                  </a:moveTo>
                  <a:lnTo>
                    <a:pt x="0" y="56388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794026" y="99489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737638" y="853925"/>
              <a:ext cx="127000" cy="127635"/>
            </a:xfrm>
            <a:custGeom>
              <a:avLst/>
              <a:gdLst/>
              <a:ahLst/>
              <a:cxnLst/>
              <a:rect l="l" t="t" r="r" b="b"/>
              <a:pathLst>
                <a:path w="127000" h="127634">
                  <a:moveTo>
                    <a:pt x="0" y="0"/>
                  </a:moveTo>
                  <a:lnTo>
                    <a:pt x="126492" y="12725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737638" y="98117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126491"/>
                  </a:moveTo>
                  <a:lnTo>
                    <a:pt x="12649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765832" y="102308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65832" y="102308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lnTo>
                    <a:pt x="12191" y="1143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765832" y="88211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765832" y="88211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lnTo>
                    <a:pt x="44957" y="1219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638578" y="89659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0"/>
                  </a:moveTo>
                  <a:lnTo>
                    <a:pt x="0" y="13716"/>
                  </a:lnTo>
                  <a:lnTo>
                    <a:pt x="42671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638578" y="89659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0"/>
                  </a:moveTo>
                  <a:lnTo>
                    <a:pt x="42671" y="56388"/>
                  </a:lnTo>
                  <a:lnTo>
                    <a:pt x="0" y="13716"/>
                  </a:lnTo>
                  <a:lnTo>
                    <a:pt x="56387" y="0"/>
                  </a:lnTo>
                  <a:lnTo>
                    <a:pt x="45719" y="44196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638578" y="100937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38578" y="100937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lnTo>
                    <a:pt x="45719" y="12191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1871242" y="922759"/>
            <a:ext cx="51435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" spc="20">
                <a:latin typeface="Courier New"/>
                <a:cs typeface="Courier New"/>
              </a:rPr>
              <a:t>1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1864130" y="98117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 h="0">
                <a:moveTo>
                  <a:pt x="0" y="0"/>
                </a:moveTo>
                <a:lnTo>
                  <a:pt x="8458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1734844" y="767311"/>
            <a:ext cx="51435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" spc="20">
                <a:latin typeface="Courier New"/>
                <a:cs typeface="Courier New"/>
              </a:rPr>
              <a:t>2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1737638" y="769343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90">
                <a:moveTo>
                  <a:pt x="0" y="84581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1428520" y="922759"/>
            <a:ext cx="194945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300" spc="3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300" spc="-5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4</a:t>
            </a:r>
            <a:r>
              <a:rPr dirty="0" u="sng" sz="300" spc="5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734844" y="1106401"/>
            <a:ext cx="51435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" spc="20">
                <a:latin typeface="Courier New"/>
                <a:cs typeface="Courier New"/>
              </a:rPr>
              <a:t>3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1737638" y="1107671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90">
                <a:moveTo>
                  <a:pt x="0" y="0"/>
                </a:moveTo>
                <a:lnTo>
                  <a:pt x="0" y="8458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1442998" y="988291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170966" y="1107671"/>
            <a:ext cx="635635" cy="85090"/>
          </a:xfrm>
          <a:custGeom>
            <a:avLst/>
            <a:gdLst/>
            <a:ahLst/>
            <a:cxnLst/>
            <a:rect l="l" t="t" r="r" b="b"/>
            <a:pathLst>
              <a:path w="635635" h="85090">
                <a:moveTo>
                  <a:pt x="0" y="42671"/>
                </a:moveTo>
                <a:lnTo>
                  <a:pt x="0" y="84581"/>
                </a:lnTo>
                <a:lnTo>
                  <a:pt x="592836" y="84581"/>
                </a:lnTo>
                <a:lnTo>
                  <a:pt x="592836" y="0"/>
                </a:lnTo>
                <a:lnTo>
                  <a:pt x="6355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445540" y="1105639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1144802" y="1107671"/>
            <a:ext cx="593090" cy="296545"/>
          </a:xfrm>
          <a:custGeom>
            <a:avLst/>
            <a:gdLst/>
            <a:ahLst/>
            <a:cxnLst/>
            <a:rect l="l" t="t" r="r" b="b"/>
            <a:pathLst>
              <a:path w="593089" h="296544">
                <a:moveTo>
                  <a:pt x="0" y="0"/>
                </a:moveTo>
                <a:lnTo>
                  <a:pt x="0" y="296418"/>
                </a:lnTo>
                <a:lnTo>
                  <a:pt x="592836" y="296417"/>
                </a:lnTo>
                <a:lnTo>
                  <a:pt x="592836" y="8458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1419376" y="1317475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2158008" y="174729"/>
            <a:ext cx="598805" cy="386080"/>
            <a:chOff x="2158008" y="174729"/>
            <a:chExt cx="598805" cy="386080"/>
          </a:xfrm>
        </p:grpSpPr>
        <p:sp>
          <p:nvSpPr>
            <p:cNvPr id="66" name="object 66" descr=""/>
            <p:cNvSpPr/>
            <p:nvPr/>
          </p:nvSpPr>
          <p:spPr>
            <a:xfrm>
              <a:off x="2160548" y="177269"/>
              <a:ext cx="593725" cy="381000"/>
            </a:xfrm>
            <a:custGeom>
              <a:avLst/>
              <a:gdLst/>
              <a:ahLst/>
              <a:cxnLst/>
              <a:rect l="l" t="t" r="r" b="b"/>
              <a:pathLst>
                <a:path w="593725" h="381000">
                  <a:moveTo>
                    <a:pt x="593598" y="381000"/>
                  </a:moveTo>
                  <a:lnTo>
                    <a:pt x="593598" y="0"/>
                  </a:lnTo>
                  <a:lnTo>
                    <a:pt x="0" y="0"/>
                  </a:lnTo>
                  <a:lnTo>
                    <a:pt x="0" y="381000"/>
                  </a:lnTo>
                  <a:lnTo>
                    <a:pt x="593598" y="381000"/>
                  </a:lnTo>
                  <a:close/>
                </a:path>
                <a:path w="593725" h="381000">
                  <a:moveTo>
                    <a:pt x="593598" y="0"/>
                  </a:moveTo>
                  <a:lnTo>
                    <a:pt x="54787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14294" y="529313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w="0" h="28575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175788" y="205463"/>
              <a:ext cx="295275" cy="240029"/>
            </a:xfrm>
            <a:custGeom>
              <a:avLst/>
              <a:gdLst/>
              <a:ahLst/>
              <a:cxnLst/>
              <a:rect l="l" t="t" r="r" b="b"/>
              <a:pathLst>
                <a:path w="295275" h="240029">
                  <a:moveTo>
                    <a:pt x="294894" y="240029"/>
                  </a:moveTo>
                  <a:lnTo>
                    <a:pt x="294894" y="0"/>
                  </a:lnTo>
                  <a:lnTo>
                    <a:pt x="0" y="0"/>
                  </a:lnTo>
                  <a:lnTo>
                    <a:pt x="0" y="240029"/>
                  </a:lnTo>
                  <a:lnTo>
                    <a:pt x="294894" y="240029"/>
                  </a:lnTo>
                  <a:close/>
                </a:path>
                <a:path w="295275" h="240029">
                  <a:moveTo>
                    <a:pt x="294894" y="0"/>
                  </a:moveTo>
                  <a:lnTo>
                    <a:pt x="249173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028" y="216893"/>
              <a:ext cx="249174" cy="216408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2372384" y="48740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w="0" h="70484">
                  <a:moveTo>
                    <a:pt x="0" y="0"/>
                  </a:moveTo>
                  <a:lnTo>
                    <a:pt x="0" y="7010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541548" y="529313"/>
              <a:ext cx="85090" cy="28575"/>
            </a:xfrm>
            <a:custGeom>
              <a:avLst/>
              <a:gdLst/>
              <a:ahLst/>
              <a:cxnLst/>
              <a:rect l="l" t="t" r="r" b="b"/>
              <a:pathLst>
                <a:path w="85089" h="28575">
                  <a:moveTo>
                    <a:pt x="84581" y="0"/>
                  </a:moveTo>
                  <a:lnTo>
                    <a:pt x="84581" y="28193"/>
                  </a:lnTo>
                </a:path>
                <a:path w="85089" h="28575">
                  <a:moveTo>
                    <a:pt x="0" y="0"/>
                  </a:moveTo>
                  <a:lnTo>
                    <a:pt x="0" y="28193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500400" y="276329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4" h="28575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w="56514" h="28575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570504" y="276329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4" h="28575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w="56514" h="28575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500400" y="332717"/>
              <a:ext cx="56515" cy="27940"/>
            </a:xfrm>
            <a:custGeom>
              <a:avLst/>
              <a:gdLst/>
              <a:ahLst/>
              <a:cxnLst/>
              <a:rect l="l" t="t" r="r" b="b"/>
              <a:pathLst>
                <a:path w="56514" h="27939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w="56514" h="27939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570504" y="332717"/>
              <a:ext cx="56515" cy="27940"/>
            </a:xfrm>
            <a:custGeom>
              <a:avLst/>
              <a:gdLst/>
              <a:ahLst/>
              <a:cxnLst/>
              <a:rect l="l" t="t" r="r" b="b"/>
              <a:pathLst>
                <a:path w="56514" h="27939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w="56514" h="27939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500400" y="219941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4" h="28575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w="56514" h="28575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570504" y="219941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4" h="28575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w="56514" h="28575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2176804" y="78463"/>
            <a:ext cx="363855" cy="286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130"/>
              </a:spcBef>
            </a:pPr>
            <a:r>
              <a:rPr dirty="0" sz="450" spc="-20" b="1">
                <a:latin typeface="Courier New"/>
                <a:cs typeface="Courier New"/>
              </a:rPr>
              <a:t>XSC3</a:t>
            </a:r>
            <a:endParaRPr sz="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450" spc="-10">
                <a:latin typeface="Arial"/>
                <a:cs typeface="Arial"/>
              </a:rPr>
              <a:t>Tektronix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2369844" y="217401"/>
            <a:ext cx="358140" cy="342900"/>
            <a:chOff x="2369844" y="217401"/>
            <a:chExt cx="358140" cy="342900"/>
          </a:xfrm>
        </p:grpSpPr>
        <p:sp>
          <p:nvSpPr>
            <p:cNvPr id="80" name="object 80" descr=""/>
            <p:cNvSpPr/>
            <p:nvPr/>
          </p:nvSpPr>
          <p:spPr>
            <a:xfrm>
              <a:off x="2641370" y="276329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4" h="28575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w="56514" h="28575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641370" y="332717"/>
              <a:ext cx="56515" cy="27940"/>
            </a:xfrm>
            <a:custGeom>
              <a:avLst/>
              <a:gdLst/>
              <a:ahLst/>
              <a:cxnLst/>
              <a:rect l="l" t="t" r="r" b="b"/>
              <a:pathLst>
                <a:path w="56514" h="27939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w="56514" h="27939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641370" y="219941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4" h="28575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w="56514" h="28575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499638" y="529313"/>
              <a:ext cx="211454" cy="28575"/>
            </a:xfrm>
            <a:custGeom>
              <a:avLst/>
              <a:gdLst/>
              <a:ahLst/>
              <a:cxnLst/>
              <a:rect l="l" t="t" r="r" b="b"/>
              <a:pathLst>
                <a:path w="211455" h="28575">
                  <a:moveTo>
                    <a:pt x="0" y="0"/>
                  </a:moveTo>
                  <a:lnTo>
                    <a:pt x="0" y="28193"/>
                  </a:lnTo>
                </a:path>
                <a:path w="211455" h="28575">
                  <a:moveTo>
                    <a:pt x="84581" y="0"/>
                  </a:moveTo>
                  <a:lnTo>
                    <a:pt x="84581" y="28193"/>
                  </a:lnTo>
                </a:path>
                <a:path w="211455" h="28575">
                  <a:moveTo>
                    <a:pt x="211074" y="0"/>
                  </a:moveTo>
                  <a:lnTo>
                    <a:pt x="211074" y="28193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2372384" y="487403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 h="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504210" y="40282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37337" y="18287"/>
                  </a:moveTo>
                  <a:lnTo>
                    <a:pt x="35861" y="11251"/>
                  </a:lnTo>
                  <a:lnTo>
                    <a:pt x="31813" y="5429"/>
                  </a:lnTo>
                  <a:lnTo>
                    <a:pt x="25765" y="1464"/>
                  </a:lnTo>
                  <a:lnTo>
                    <a:pt x="18287" y="0"/>
                  </a:lnTo>
                  <a:lnTo>
                    <a:pt x="11251" y="1464"/>
                  </a:lnTo>
                  <a:lnTo>
                    <a:pt x="5429" y="5429"/>
                  </a:lnTo>
                  <a:lnTo>
                    <a:pt x="1464" y="11251"/>
                  </a:lnTo>
                  <a:lnTo>
                    <a:pt x="0" y="18287"/>
                  </a:lnTo>
                  <a:lnTo>
                    <a:pt x="1464" y="25765"/>
                  </a:lnTo>
                  <a:lnTo>
                    <a:pt x="5429" y="31813"/>
                  </a:lnTo>
                  <a:lnTo>
                    <a:pt x="11251" y="35861"/>
                  </a:lnTo>
                  <a:lnTo>
                    <a:pt x="18287" y="37337"/>
                  </a:lnTo>
                  <a:lnTo>
                    <a:pt x="25765" y="35861"/>
                  </a:lnTo>
                  <a:lnTo>
                    <a:pt x="31813" y="31813"/>
                  </a:lnTo>
                  <a:lnTo>
                    <a:pt x="35861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485160" y="50111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527832" y="50111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569742" y="50111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612414" y="50111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696996" y="50111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2574314" y="402821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5">
                  <a:moveTo>
                    <a:pt x="38100" y="18287"/>
                  </a:moveTo>
                  <a:lnTo>
                    <a:pt x="36623" y="11251"/>
                  </a:lnTo>
                  <a:lnTo>
                    <a:pt x="32575" y="5429"/>
                  </a:lnTo>
                  <a:lnTo>
                    <a:pt x="26527" y="1464"/>
                  </a:lnTo>
                  <a:lnTo>
                    <a:pt x="19050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50" y="37337"/>
                  </a:lnTo>
                  <a:lnTo>
                    <a:pt x="26527" y="35861"/>
                  </a:lnTo>
                  <a:lnTo>
                    <a:pt x="32575" y="31813"/>
                  </a:lnTo>
                  <a:lnTo>
                    <a:pt x="36623" y="25765"/>
                  </a:lnTo>
                  <a:lnTo>
                    <a:pt x="38100" y="18287"/>
                  </a:lnTo>
                  <a:lnTo>
                    <a:pt x="38100" y="8381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2649752" y="40282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37337" y="18287"/>
                  </a:moveTo>
                  <a:lnTo>
                    <a:pt x="35873" y="11251"/>
                  </a:lnTo>
                  <a:lnTo>
                    <a:pt x="31908" y="5429"/>
                  </a:lnTo>
                  <a:lnTo>
                    <a:pt x="26086" y="1464"/>
                  </a:lnTo>
                  <a:lnTo>
                    <a:pt x="19049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49" y="37337"/>
                  </a:lnTo>
                  <a:lnTo>
                    <a:pt x="26086" y="35861"/>
                  </a:lnTo>
                  <a:lnTo>
                    <a:pt x="31908" y="31813"/>
                  </a:lnTo>
                  <a:lnTo>
                    <a:pt x="35873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2410484" y="473687"/>
              <a:ext cx="14604" cy="28575"/>
            </a:xfrm>
            <a:custGeom>
              <a:avLst/>
              <a:gdLst/>
              <a:ahLst/>
              <a:cxnLst/>
              <a:rect l="l" t="t" r="r" b="b"/>
              <a:pathLst>
                <a:path w="14605" h="2857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w="14605" h="2857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2410484" y="516359"/>
              <a:ext cx="14604" cy="28575"/>
            </a:xfrm>
            <a:custGeom>
              <a:avLst/>
              <a:gdLst/>
              <a:ahLst/>
              <a:cxnLst/>
              <a:rect l="l" t="t" r="r" b="b"/>
              <a:pathLst>
                <a:path w="14605" h="2857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w="14605" h="2857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>
            <a:off x="2416070" y="440106"/>
            <a:ext cx="318770" cy="1200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250">
                <a:latin typeface="Arial"/>
                <a:cs typeface="Arial"/>
              </a:rPr>
              <a:t>P</a:t>
            </a:r>
            <a:r>
              <a:rPr dirty="0" sz="250" spc="240">
                <a:latin typeface="Arial"/>
                <a:cs typeface="Arial"/>
              </a:rPr>
              <a:t> </a:t>
            </a:r>
            <a:r>
              <a:rPr dirty="0" sz="250">
                <a:latin typeface="Arial"/>
                <a:cs typeface="Arial"/>
              </a:rPr>
              <a:t>1</a:t>
            </a:r>
            <a:r>
              <a:rPr dirty="0" sz="250" spc="110">
                <a:latin typeface="Arial"/>
                <a:cs typeface="Arial"/>
              </a:rPr>
              <a:t> </a:t>
            </a:r>
            <a:r>
              <a:rPr dirty="0" sz="250" spc="50">
                <a:latin typeface="Arial"/>
                <a:cs typeface="Arial"/>
              </a:rPr>
              <a:t>2</a:t>
            </a:r>
            <a:r>
              <a:rPr dirty="0" sz="250" spc="75">
                <a:latin typeface="Arial"/>
                <a:cs typeface="Arial"/>
              </a:rPr>
              <a:t> </a:t>
            </a:r>
            <a:r>
              <a:rPr dirty="0" sz="250" spc="50">
                <a:latin typeface="Arial"/>
                <a:cs typeface="Arial"/>
              </a:rPr>
              <a:t>3</a:t>
            </a:r>
            <a:r>
              <a:rPr dirty="0" sz="250" spc="70">
                <a:latin typeface="Arial"/>
                <a:cs typeface="Arial"/>
              </a:rPr>
              <a:t> </a:t>
            </a:r>
            <a:r>
              <a:rPr dirty="0" sz="250">
                <a:latin typeface="Arial"/>
                <a:cs typeface="Arial"/>
              </a:rPr>
              <a:t>4</a:t>
            </a:r>
            <a:r>
              <a:rPr dirty="0" sz="250" spc="459">
                <a:latin typeface="Arial"/>
                <a:cs typeface="Arial"/>
              </a:rPr>
              <a:t> </a:t>
            </a:r>
            <a:r>
              <a:rPr dirty="0" sz="250" spc="-50">
                <a:latin typeface="Arial"/>
                <a:cs typeface="Arial"/>
              </a:rPr>
              <a:t>T</a:t>
            </a:r>
            <a:r>
              <a:rPr dirty="0" sz="250" spc="500">
                <a:latin typeface="Arial"/>
                <a:cs typeface="Arial"/>
              </a:rPr>
              <a:t> </a:t>
            </a:r>
            <a:r>
              <a:rPr dirty="0" sz="250" spc="-50">
                <a:latin typeface="Arial"/>
                <a:cs typeface="Arial"/>
              </a:rPr>
              <a:t>G</a:t>
            </a:r>
            <a:endParaRPr sz="250">
              <a:latin typeface="Arial"/>
              <a:cs typeface="Arial"/>
            </a:endParaRPr>
          </a:p>
        </p:txBody>
      </p:sp>
      <p:grpSp>
        <p:nvGrpSpPr>
          <p:cNvPr id="96" name="object 96" descr=""/>
          <p:cNvGrpSpPr/>
          <p:nvPr/>
        </p:nvGrpSpPr>
        <p:grpSpPr>
          <a:xfrm>
            <a:off x="2369844" y="554967"/>
            <a:ext cx="343535" cy="203200"/>
            <a:chOff x="2369844" y="554967"/>
            <a:chExt cx="343535" cy="203200"/>
          </a:xfrm>
        </p:grpSpPr>
        <p:sp>
          <p:nvSpPr>
            <p:cNvPr id="97" name="object 97" descr=""/>
            <p:cNvSpPr/>
            <p:nvPr/>
          </p:nvSpPr>
          <p:spPr>
            <a:xfrm>
              <a:off x="2499638" y="55750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541548" y="55750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584220" y="55750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626130" y="55750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710712" y="55750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2372384" y="55750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414294" y="557507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w="0" h="43179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2372384" y="726671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2386100" y="741149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2400578" y="755627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2414294" y="600179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w="0" h="127000">
                  <a:moveTo>
                    <a:pt x="0" y="126492"/>
                  </a:moveTo>
                  <a:lnTo>
                    <a:pt x="0" y="84582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2416072" y="565381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3103396" y="550903"/>
            <a:ext cx="104139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25" b="1">
                <a:latin typeface="Arial"/>
                <a:cs typeface="Arial"/>
              </a:rPr>
              <a:t>U1</a:t>
            </a:r>
            <a:endParaRPr sz="450">
              <a:latin typeface="Arial"/>
              <a:cs typeface="Arial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2999764" y="803887"/>
            <a:ext cx="26543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b="1">
                <a:latin typeface="Arial"/>
                <a:cs typeface="Arial"/>
              </a:rPr>
              <a:t>DC</a:t>
            </a:r>
            <a:r>
              <a:rPr dirty="0" sz="450" spc="175" b="1">
                <a:latin typeface="Arial"/>
                <a:cs typeface="Arial"/>
              </a:rPr>
              <a:t> </a:t>
            </a:r>
            <a:r>
              <a:rPr dirty="0" sz="450" spc="-25" b="1">
                <a:latin typeface="Arial"/>
                <a:cs typeface="Arial"/>
              </a:rPr>
              <a:t>10M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2963442" y="640311"/>
            <a:ext cx="385445" cy="237490"/>
            <a:chOff x="2963442" y="640311"/>
            <a:chExt cx="385445" cy="237490"/>
          </a:xfrm>
        </p:grpSpPr>
        <p:sp>
          <p:nvSpPr>
            <p:cNvPr id="112" name="object 112" descr=""/>
            <p:cNvSpPr/>
            <p:nvPr/>
          </p:nvSpPr>
          <p:spPr>
            <a:xfrm>
              <a:off x="3257828" y="831065"/>
              <a:ext cx="22860" cy="46990"/>
            </a:xfrm>
            <a:custGeom>
              <a:avLst/>
              <a:gdLst/>
              <a:ahLst/>
              <a:cxnLst/>
              <a:rect l="l" t="t" r="r" b="b"/>
              <a:pathLst>
                <a:path w="22860" h="46990">
                  <a:moveTo>
                    <a:pt x="22860" y="46481"/>
                  </a:moveTo>
                  <a:lnTo>
                    <a:pt x="22860" y="35813"/>
                  </a:lnTo>
                  <a:lnTo>
                    <a:pt x="21336" y="35813"/>
                  </a:lnTo>
                  <a:lnTo>
                    <a:pt x="21336" y="38861"/>
                  </a:lnTo>
                  <a:lnTo>
                    <a:pt x="20574" y="39623"/>
                  </a:lnTo>
                  <a:lnTo>
                    <a:pt x="15240" y="39623"/>
                  </a:lnTo>
                  <a:lnTo>
                    <a:pt x="15240" y="38861"/>
                  </a:lnTo>
                  <a:lnTo>
                    <a:pt x="17526" y="37337"/>
                  </a:lnTo>
                  <a:lnTo>
                    <a:pt x="19050" y="35813"/>
                  </a:lnTo>
                  <a:lnTo>
                    <a:pt x="20574" y="32003"/>
                  </a:lnTo>
                  <a:lnTo>
                    <a:pt x="21336" y="28955"/>
                  </a:lnTo>
                  <a:lnTo>
                    <a:pt x="22098" y="24383"/>
                  </a:lnTo>
                  <a:lnTo>
                    <a:pt x="22098" y="16001"/>
                  </a:lnTo>
                  <a:lnTo>
                    <a:pt x="19812" y="6857"/>
                  </a:lnTo>
                  <a:lnTo>
                    <a:pt x="16764" y="2285"/>
                  </a:lnTo>
                  <a:lnTo>
                    <a:pt x="15240" y="761"/>
                  </a:lnTo>
                  <a:lnTo>
                    <a:pt x="12954" y="0"/>
                  </a:lnTo>
                  <a:lnTo>
                    <a:pt x="7620" y="0"/>
                  </a:lnTo>
                  <a:lnTo>
                    <a:pt x="5334" y="2285"/>
                  </a:lnTo>
                  <a:lnTo>
                    <a:pt x="3048" y="6095"/>
                  </a:lnTo>
                  <a:lnTo>
                    <a:pt x="1524" y="9905"/>
                  </a:lnTo>
                  <a:lnTo>
                    <a:pt x="0" y="14477"/>
                  </a:lnTo>
                  <a:lnTo>
                    <a:pt x="0" y="24383"/>
                  </a:lnTo>
                  <a:lnTo>
                    <a:pt x="762" y="28193"/>
                  </a:lnTo>
                  <a:lnTo>
                    <a:pt x="2286" y="32003"/>
                  </a:lnTo>
                  <a:lnTo>
                    <a:pt x="3048" y="35051"/>
                  </a:lnTo>
                  <a:lnTo>
                    <a:pt x="4572" y="37337"/>
                  </a:lnTo>
                  <a:lnTo>
                    <a:pt x="6858" y="38861"/>
                  </a:lnTo>
                  <a:lnTo>
                    <a:pt x="6858" y="39623"/>
                  </a:lnTo>
                  <a:lnTo>
                    <a:pt x="1524" y="39623"/>
                  </a:lnTo>
                  <a:lnTo>
                    <a:pt x="1524" y="38861"/>
                  </a:lnTo>
                  <a:lnTo>
                    <a:pt x="762" y="38099"/>
                  </a:lnTo>
                  <a:lnTo>
                    <a:pt x="762" y="35813"/>
                  </a:lnTo>
                  <a:lnTo>
                    <a:pt x="0" y="35813"/>
                  </a:lnTo>
                  <a:lnTo>
                    <a:pt x="0" y="46481"/>
                  </a:lnTo>
                  <a:lnTo>
                    <a:pt x="9144" y="46481"/>
                  </a:lnTo>
                  <a:lnTo>
                    <a:pt x="8382" y="35813"/>
                  </a:lnTo>
                  <a:lnTo>
                    <a:pt x="6858" y="35051"/>
                  </a:lnTo>
                  <a:lnTo>
                    <a:pt x="6096" y="33527"/>
                  </a:lnTo>
                  <a:lnTo>
                    <a:pt x="5334" y="30479"/>
                  </a:lnTo>
                  <a:lnTo>
                    <a:pt x="4572" y="28193"/>
                  </a:lnTo>
                  <a:lnTo>
                    <a:pt x="4572" y="15239"/>
                  </a:lnTo>
                  <a:lnTo>
                    <a:pt x="5334" y="11429"/>
                  </a:lnTo>
                  <a:lnTo>
                    <a:pt x="6096" y="8381"/>
                  </a:lnTo>
                  <a:lnTo>
                    <a:pt x="7620" y="5333"/>
                  </a:lnTo>
                  <a:lnTo>
                    <a:pt x="9144" y="3809"/>
                  </a:lnTo>
                  <a:lnTo>
                    <a:pt x="12954" y="3809"/>
                  </a:lnTo>
                  <a:lnTo>
                    <a:pt x="14478" y="5333"/>
                  </a:lnTo>
                  <a:lnTo>
                    <a:pt x="17526" y="11429"/>
                  </a:lnTo>
                  <a:lnTo>
                    <a:pt x="18288" y="15239"/>
                  </a:lnTo>
                  <a:lnTo>
                    <a:pt x="18288" y="25145"/>
                  </a:lnTo>
                  <a:lnTo>
                    <a:pt x="17526" y="28193"/>
                  </a:lnTo>
                  <a:lnTo>
                    <a:pt x="15240" y="35051"/>
                  </a:lnTo>
                  <a:lnTo>
                    <a:pt x="13716" y="35813"/>
                  </a:lnTo>
                  <a:lnTo>
                    <a:pt x="13716" y="46481"/>
                  </a:lnTo>
                  <a:lnTo>
                    <a:pt x="22860" y="46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965982" y="642851"/>
              <a:ext cx="380365" cy="170180"/>
            </a:xfrm>
            <a:custGeom>
              <a:avLst/>
              <a:gdLst/>
              <a:ahLst/>
              <a:cxnLst/>
              <a:rect l="l" t="t" r="r" b="b"/>
              <a:pathLst>
                <a:path w="380364" h="170180">
                  <a:moveTo>
                    <a:pt x="380238" y="169926"/>
                  </a:moveTo>
                  <a:lnTo>
                    <a:pt x="380238" y="0"/>
                  </a:lnTo>
                  <a:lnTo>
                    <a:pt x="0" y="0"/>
                  </a:lnTo>
                  <a:lnTo>
                    <a:pt x="0" y="169926"/>
                  </a:lnTo>
                  <a:lnTo>
                    <a:pt x="380238" y="169926"/>
                  </a:lnTo>
                  <a:close/>
                </a:path>
                <a:path w="380364" h="170180">
                  <a:moveTo>
                    <a:pt x="380238" y="0"/>
                  </a:moveTo>
                  <a:lnTo>
                    <a:pt x="33451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 descr=""/>
          <p:cNvSpPr txBox="1"/>
          <p:nvPr/>
        </p:nvSpPr>
        <p:spPr>
          <a:xfrm>
            <a:off x="3036086" y="685523"/>
            <a:ext cx="254000" cy="8509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85"/>
              </a:spcBef>
            </a:pPr>
            <a:r>
              <a:rPr dirty="0" sz="400" spc="-10" b="1">
                <a:latin typeface="Arial"/>
                <a:cs typeface="Arial"/>
              </a:rPr>
              <a:t>0.000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3298976" y="678157"/>
            <a:ext cx="26034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300" spc="20">
                <a:latin typeface="Courier New"/>
                <a:cs typeface="Courier New"/>
              </a:rPr>
              <a:t>A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2976140" y="630914"/>
            <a:ext cx="51435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" spc="20">
                <a:latin typeface="Courier New"/>
                <a:cs typeface="Courier New"/>
              </a:rPr>
              <a:t>+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3304309" y="626344"/>
            <a:ext cx="26034" cy="76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300" spc="20">
                <a:latin typeface="Courier New"/>
                <a:cs typeface="Courier New"/>
              </a:rPr>
              <a:t>-</a:t>
            </a:r>
            <a:endParaRPr sz="300">
              <a:latin typeface="Courier New"/>
              <a:cs typeface="Courier New"/>
            </a:endParaRPr>
          </a:p>
        </p:txBody>
      </p:sp>
      <p:grpSp>
        <p:nvGrpSpPr>
          <p:cNvPr id="118" name="object 118" descr=""/>
          <p:cNvGrpSpPr/>
          <p:nvPr/>
        </p:nvGrpSpPr>
        <p:grpSpPr>
          <a:xfrm>
            <a:off x="2920008" y="724131"/>
            <a:ext cx="598170" cy="259715"/>
            <a:chOff x="2920008" y="724131"/>
            <a:chExt cx="598170" cy="259715"/>
          </a:xfrm>
        </p:grpSpPr>
        <p:sp>
          <p:nvSpPr>
            <p:cNvPr id="119" name="object 119" descr=""/>
            <p:cNvSpPr/>
            <p:nvPr/>
          </p:nvSpPr>
          <p:spPr>
            <a:xfrm>
              <a:off x="3346220" y="726671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 h="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2922548" y="72667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 h="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3388130" y="726671"/>
              <a:ext cx="127635" cy="254635"/>
            </a:xfrm>
            <a:custGeom>
              <a:avLst/>
              <a:gdLst/>
              <a:ahLst/>
              <a:cxnLst/>
              <a:rect l="l" t="t" r="r" b="b"/>
              <a:pathLst>
                <a:path w="127635" h="254634">
                  <a:moveTo>
                    <a:pt x="127253" y="254507"/>
                  </a:moveTo>
                  <a:lnTo>
                    <a:pt x="127253" y="0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3517162" y="776455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23" name="object 123" descr=""/>
          <p:cNvGrpSpPr/>
          <p:nvPr/>
        </p:nvGrpSpPr>
        <p:grpSpPr>
          <a:xfrm>
            <a:off x="2487192" y="597639"/>
            <a:ext cx="438150" cy="395605"/>
            <a:chOff x="2487192" y="597639"/>
            <a:chExt cx="438150" cy="395605"/>
          </a:xfrm>
        </p:grpSpPr>
        <p:sp>
          <p:nvSpPr>
            <p:cNvPr id="124" name="object 124" descr=""/>
            <p:cNvSpPr/>
            <p:nvPr/>
          </p:nvSpPr>
          <p:spPr>
            <a:xfrm>
              <a:off x="2489732" y="71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2489732" y="71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2489732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2489732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2499638" y="600179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126492"/>
                  </a:lnTo>
                  <a:lnTo>
                    <a:pt x="0" y="38100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2499638" y="726671"/>
              <a:ext cx="422909" cy="0"/>
            </a:xfrm>
            <a:custGeom>
              <a:avLst/>
              <a:gdLst/>
              <a:ahLst/>
              <a:cxnLst/>
              <a:rect l="l" t="t" r="r" b="b"/>
              <a:pathLst>
                <a:path w="422910" h="0">
                  <a:moveTo>
                    <a:pt x="422910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 descr=""/>
          <p:cNvSpPr txBox="1"/>
          <p:nvPr/>
        </p:nvSpPr>
        <p:spPr>
          <a:xfrm>
            <a:off x="252754" y="899137"/>
            <a:ext cx="26098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b="1">
                <a:latin typeface="Arial"/>
                <a:cs typeface="Arial"/>
              </a:rPr>
              <a:t>25</a:t>
            </a:r>
            <a:r>
              <a:rPr dirty="0" sz="450" spc="20" b="1">
                <a:latin typeface="Arial"/>
                <a:cs typeface="Arial"/>
              </a:rPr>
              <a:t> </a:t>
            </a:r>
            <a:r>
              <a:rPr dirty="0" sz="450" spc="-20" b="1">
                <a:latin typeface="Arial"/>
                <a:cs typeface="Arial"/>
              </a:rPr>
              <a:t>Vrms</a:t>
            </a:r>
            <a:endParaRPr sz="450">
              <a:latin typeface="Arial"/>
              <a:cs typeface="Arial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252754" y="969241"/>
            <a:ext cx="184150" cy="1695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b="1">
                <a:latin typeface="Arial"/>
                <a:cs typeface="Arial"/>
              </a:rPr>
              <a:t>60</a:t>
            </a:r>
            <a:r>
              <a:rPr dirty="0" sz="450" spc="20" b="1">
                <a:latin typeface="Arial"/>
                <a:cs typeface="Arial"/>
              </a:rPr>
              <a:t> </a:t>
            </a:r>
            <a:r>
              <a:rPr dirty="0" sz="450" spc="-25" b="1">
                <a:latin typeface="Arial"/>
                <a:cs typeface="Arial"/>
              </a:rPr>
              <a:t>Hz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50" spc="-25" b="1">
                <a:latin typeface="Arial"/>
                <a:cs typeface="Arial"/>
              </a:rPr>
              <a:t>0°</a:t>
            </a:r>
            <a:endParaRPr sz="450">
              <a:latin typeface="Arial"/>
              <a:cs typeface="Arial"/>
            </a:endParaRPr>
          </a:p>
        </p:txBody>
      </p:sp>
      <p:pic>
        <p:nvPicPr>
          <p:cNvPr id="132" name="object 1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98" y="896597"/>
            <a:ext cx="173736" cy="253746"/>
          </a:xfrm>
          <a:prstGeom prst="rect">
            <a:avLst/>
          </a:prstGeom>
        </p:spPr>
      </p:pic>
      <p:sp>
        <p:nvSpPr>
          <p:cNvPr id="133" name="object 133" descr=""/>
          <p:cNvSpPr txBox="1"/>
          <p:nvPr/>
        </p:nvSpPr>
        <p:spPr>
          <a:xfrm>
            <a:off x="3563644" y="1458445"/>
            <a:ext cx="329565" cy="1651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 indent="113030">
              <a:lnSpc>
                <a:spcPts val="520"/>
              </a:lnSpc>
              <a:spcBef>
                <a:spcPts val="165"/>
              </a:spcBef>
            </a:pPr>
            <a:r>
              <a:rPr dirty="0" sz="450" spc="-25" b="1">
                <a:latin typeface="Arial"/>
                <a:cs typeface="Arial"/>
              </a:rPr>
              <a:t>U2</a:t>
            </a:r>
            <a:r>
              <a:rPr dirty="0" sz="450" spc="500" b="1">
                <a:latin typeface="Arial"/>
                <a:cs typeface="Arial"/>
              </a:rPr>
              <a:t> </a:t>
            </a:r>
            <a:r>
              <a:rPr dirty="0" sz="450" spc="-10" b="1">
                <a:latin typeface="Arial"/>
                <a:cs typeface="Arial"/>
              </a:rPr>
              <a:t>LM7812CT</a:t>
            </a:r>
            <a:endParaRPr sz="450">
              <a:latin typeface="Arial"/>
              <a:cs typeface="Arial"/>
            </a:endParaRPr>
          </a:p>
        </p:txBody>
      </p:sp>
      <p:sp>
        <p:nvSpPr>
          <p:cNvPr id="134" name="object 134" descr=""/>
          <p:cNvSpPr/>
          <p:nvPr/>
        </p:nvSpPr>
        <p:spPr>
          <a:xfrm>
            <a:off x="3557294" y="1615925"/>
            <a:ext cx="339090" cy="169545"/>
          </a:xfrm>
          <a:custGeom>
            <a:avLst/>
            <a:gdLst/>
            <a:ahLst/>
            <a:cxnLst/>
            <a:rect l="l" t="t" r="r" b="b"/>
            <a:pathLst>
              <a:path w="339089" h="169544">
                <a:moveTo>
                  <a:pt x="0" y="0"/>
                </a:moveTo>
                <a:lnTo>
                  <a:pt x="0" y="169164"/>
                </a:lnTo>
                <a:lnTo>
                  <a:pt x="339090" y="169163"/>
                </a:lnTo>
                <a:lnTo>
                  <a:pt x="339090" y="0"/>
                </a:lnTo>
                <a:lnTo>
                  <a:pt x="0" y="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 txBox="1"/>
          <p:nvPr/>
        </p:nvSpPr>
        <p:spPr>
          <a:xfrm>
            <a:off x="3559072" y="1613893"/>
            <a:ext cx="340995" cy="1854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300"/>
              </a:lnSpc>
              <a:spcBef>
                <a:spcPts val="195"/>
              </a:spcBef>
            </a:pPr>
            <a:r>
              <a:rPr dirty="0" sz="300">
                <a:latin typeface="Courier New"/>
                <a:cs typeface="Courier New"/>
              </a:rPr>
              <a:t>LINE</a:t>
            </a:r>
            <a:r>
              <a:rPr dirty="0" sz="300" spc="290">
                <a:latin typeface="Courier New"/>
                <a:cs typeface="Courier New"/>
              </a:rPr>
              <a:t>  </a:t>
            </a:r>
            <a:r>
              <a:rPr dirty="0" sz="300" spc="-20">
                <a:latin typeface="Courier New"/>
                <a:cs typeface="Courier New"/>
              </a:rPr>
              <a:t>VREG</a:t>
            </a:r>
            <a:r>
              <a:rPr dirty="0" sz="300" spc="500">
                <a:latin typeface="Courier New"/>
                <a:cs typeface="Courier New"/>
              </a:rPr>
              <a:t> </a:t>
            </a:r>
            <a:r>
              <a:rPr dirty="0" sz="300" spc="-10">
                <a:latin typeface="Courier New"/>
                <a:cs typeface="Courier New"/>
              </a:rPr>
              <a:t>VOLTAGE</a:t>
            </a:r>
            <a:endParaRPr sz="3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190"/>
              </a:spcBef>
            </a:pPr>
            <a:r>
              <a:rPr dirty="0" sz="300" spc="-10">
                <a:latin typeface="Courier New"/>
                <a:cs typeface="Courier New"/>
              </a:rPr>
              <a:t>COMMON</a:t>
            </a:r>
            <a:endParaRPr sz="300">
              <a:latin typeface="Courier New"/>
              <a:cs typeface="Courier New"/>
            </a:endParaRPr>
          </a:p>
        </p:txBody>
      </p:sp>
      <p:grpSp>
        <p:nvGrpSpPr>
          <p:cNvPr id="136" name="object 136" descr=""/>
          <p:cNvGrpSpPr/>
          <p:nvPr/>
        </p:nvGrpSpPr>
        <p:grpSpPr>
          <a:xfrm>
            <a:off x="3470172" y="1656057"/>
            <a:ext cx="513715" cy="414020"/>
            <a:chOff x="3470172" y="1656057"/>
            <a:chExt cx="513715" cy="414020"/>
          </a:xfrm>
        </p:grpSpPr>
        <p:sp>
          <p:nvSpPr>
            <p:cNvPr id="137" name="object 137" descr=""/>
            <p:cNvSpPr/>
            <p:nvPr/>
          </p:nvSpPr>
          <p:spPr>
            <a:xfrm>
              <a:off x="3472712" y="1658597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84582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3727220" y="178508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0"/>
                  </a:moveTo>
                  <a:lnTo>
                    <a:pt x="0" y="84581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3896384" y="1658597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3684548" y="203883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3698264" y="2053313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3712742" y="2067029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3727220" y="1869671"/>
              <a:ext cx="0" cy="169545"/>
            </a:xfrm>
            <a:custGeom>
              <a:avLst/>
              <a:gdLst/>
              <a:ahLst/>
              <a:cxnLst/>
              <a:rect l="l" t="t" r="r" b="b"/>
              <a:pathLst>
                <a:path w="0" h="169544">
                  <a:moveTo>
                    <a:pt x="0" y="169163"/>
                  </a:moveTo>
                  <a:lnTo>
                    <a:pt x="0" y="127253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4" name="object 144" descr=""/>
          <p:cNvSpPr txBox="1"/>
          <p:nvPr/>
        </p:nvSpPr>
        <p:spPr>
          <a:xfrm>
            <a:off x="3728997" y="1853923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45" name="object 145" descr=""/>
          <p:cNvSpPr/>
          <p:nvPr/>
        </p:nvSpPr>
        <p:spPr>
          <a:xfrm>
            <a:off x="1144802" y="726671"/>
            <a:ext cx="593090" cy="212090"/>
          </a:xfrm>
          <a:custGeom>
            <a:avLst/>
            <a:gdLst/>
            <a:ahLst/>
            <a:cxnLst/>
            <a:rect l="l" t="t" r="r" b="b"/>
            <a:pathLst>
              <a:path w="593089" h="212090">
                <a:moveTo>
                  <a:pt x="0" y="211835"/>
                </a:moveTo>
                <a:lnTo>
                  <a:pt x="0" y="0"/>
                </a:lnTo>
                <a:lnTo>
                  <a:pt x="592836" y="0"/>
                </a:lnTo>
                <a:lnTo>
                  <a:pt x="592836" y="4267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 txBox="1"/>
          <p:nvPr/>
        </p:nvSpPr>
        <p:spPr>
          <a:xfrm>
            <a:off x="1433854" y="640057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47" name="object 147" descr=""/>
          <p:cNvGrpSpPr/>
          <p:nvPr/>
        </p:nvGrpSpPr>
        <p:grpSpPr>
          <a:xfrm>
            <a:off x="168426" y="597639"/>
            <a:ext cx="2376170" cy="343535"/>
            <a:chOff x="168426" y="597639"/>
            <a:chExt cx="2376170" cy="343535"/>
          </a:xfrm>
        </p:grpSpPr>
        <p:sp>
          <p:nvSpPr>
            <p:cNvPr id="148" name="object 148" descr=""/>
            <p:cNvSpPr/>
            <p:nvPr/>
          </p:nvSpPr>
          <p:spPr>
            <a:xfrm>
              <a:off x="754658" y="84478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7" y="14477"/>
                  </a:moveTo>
                  <a:lnTo>
                    <a:pt x="18287" y="9143"/>
                  </a:lnTo>
                  <a:lnTo>
                    <a:pt x="18287" y="3809"/>
                  </a:lnTo>
                  <a:lnTo>
                    <a:pt x="14477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14477" y="18287"/>
                  </a:lnTo>
                  <a:lnTo>
                    <a:pt x="18287" y="14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754658" y="84478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7" y="9143"/>
                  </a:moveTo>
                  <a:lnTo>
                    <a:pt x="18287" y="3809"/>
                  </a:lnTo>
                  <a:lnTo>
                    <a:pt x="14477" y="0"/>
                  </a:lnTo>
                  <a:lnTo>
                    <a:pt x="9143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9143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9143" y="18287"/>
                  </a:lnTo>
                  <a:lnTo>
                    <a:pt x="14477" y="18287"/>
                  </a:lnTo>
                  <a:lnTo>
                    <a:pt x="18287" y="14477"/>
                  </a:lnTo>
                  <a:lnTo>
                    <a:pt x="18287" y="9143"/>
                  </a:lnTo>
                  <a:lnTo>
                    <a:pt x="18287" y="3809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70966" y="853925"/>
              <a:ext cx="635635" cy="85090"/>
            </a:xfrm>
            <a:custGeom>
              <a:avLst/>
              <a:gdLst/>
              <a:ahLst/>
              <a:cxnLst/>
              <a:rect l="l" t="t" r="r" b="b"/>
              <a:pathLst>
                <a:path w="635635" h="85090">
                  <a:moveTo>
                    <a:pt x="0" y="42672"/>
                  </a:moveTo>
                  <a:lnTo>
                    <a:pt x="0" y="0"/>
                  </a:lnTo>
                  <a:lnTo>
                    <a:pt x="592836" y="0"/>
                  </a:lnTo>
                  <a:lnTo>
                    <a:pt x="592836" y="84582"/>
                  </a:lnTo>
                  <a:lnTo>
                    <a:pt x="635508" y="8458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763802" y="600179"/>
              <a:ext cx="1778000" cy="254000"/>
            </a:xfrm>
            <a:custGeom>
              <a:avLst/>
              <a:gdLst/>
              <a:ahLst/>
              <a:cxnLst/>
              <a:rect l="l" t="t" r="r" b="b"/>
              <a:pathLst>
                <a:path w="1778000" h="254000">
                  <a:moveTo>
                    <a:pt x="1777745" y="0"/>
                  </a:moveTo>
                  <a:lnTo>
                    <a:pt x="1777745" y="41910"/>
                  </a:lnTo>
                  <a:lnTo>
                    <a:pt x="0" y="41910"/>
                  </a:lnTo>
                  <a:lnTo>
                    <a:pt x="0" y="25374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2" name="object 152" descr=""/>
          <p:cNvSpPr txBox="1"/>
          <p:nvPr/>
        </p:nvSpPr>
        <p:spPr>
          <a:xfrm>
            <a:off x="227354" y="767311"/>
            <a:ext cx="31750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45110" algn="l"/>
              </a:tabLst>
            </a:pPr>
            <a:r>
              <a:rPr dirty="0" baseline="6172" sz="675" spc="-37" b="1">
                <a:latin typeface="Arial"/>
                <a:cs typeface="Arial"/>
              </a:rPr>
              <a:t>V1</a:t>
            </a:r>
            <a:r>
              <a:rPr dirty="0" baseline="6172" sz="675" b="1">
                <a:latin typeface="Arial"/>
                <a:cs typeface="Arial"/>
              </a:rPr>
              <a:t>	</a:t>
            </a:r>
            <a:r>
              <a:rPr dirty="0" sz="450" spc="-50" b="1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53" name="object 153" descr=""/>
          <p:cNvGrpSpPr/>
          <p:nvPr/>
        </p:nvGrpSpPr>
        <p:grpSpPr>
          <a:xfrm>
            <a:off x="3296435" y="1782549"/>
            <a:ext cx="96520" cy="132715"/>
            <a:chOff x="3296435" y="1782549"/>
            <a:chExt cx="96520" cy="132715"/>
          </a:xfrm>
        </p:grpSpPr>
        <p:sp>
          <p:nvSpPr>
            <p:cNvPr id="154" name="object 154" descr=""/>
            <p:cNvSpPr/>
            <p:nvPr/>
          </p:nvSpPr>
          <p:spPr>
            <a:xfrm>
              <a:off x="3346219" y="1785089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w="0" h="52069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3303547" y="183690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3346219" y="1865099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3303547" y="1865099"/>
              <a:ext cx="85090" cy="14604"/>
            </a:xfrm>
            <a:custGeom>
              <a:avLst/>
              <a:gdLst/>
              <a:ahLst/>
              <a:cxnLst/>
              <a:rect l="l" t="t" r="r" b="b"/>
              <a:pathLst>
                <a:path w="85089" h="14605">
                  <a:moveTo>
                    <a:pt x="84582" y="14478"/>
                  </a:moveTo>
                  <a:lnTo>
                    <a:pt x="81248" y="8679"/>
                  </a:lnTo>
                  <a:lnTo>
                    <a:pt x="72199" y="4095"/>
                  </a:lnTo>
                  <a:lnTo>
                    <a:pt x="58864" y="1083"/>
                  </a:lnTo>
                  <a:lnTo>
                    <a:pt x="42672" y="0"/>
                  </a:lnTo>
                  <a:lnTo>
                    <a:pt x="26038" y="1083"/>
                  </a:lnTo>
                  <a:lnTo>
                    <a:pt x="12477" y="4095"/>
                  </a:lnTo>
                  <a:lnTo>
                    <a:pt x="3345" y="8679"/>
                  </a:lnTo>
                  <a:lnTo>
                    <a:pt x="0" y="144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3298975" y="1804139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3312691" y="1789661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w="0" h="28575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0" name="object 160" descr=""/>
          <p:cNvSpPr txBox="1"/>
          <p:nvPr/>
        </p:nvSpPr>
        <p:spPr>
          <a:xfrm>
            <a:off x="3432580" y="1731241"/>
            <a:ext cx="104139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25" b="1">
                <a:latin typeface="Arial"/>
                <a:cs typeface="Arial"/>
              </a:rPr>
              <a:t>C2</a:t>
            </a:r>
            <a:endParaRPr sz="450">
              <a:latin typeface="Arial"/>
              <a:cs typeface="Arial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3432580" y="1797535"/>
            <a:ext cx="20002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10" b="1">
                <a:latin typeface="Arial"/>
                <a:cs typeface="Arial"/>
              </a:rPr>
              <a:t>330nF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62" name="object 162" descr=""/>
          <p:cNvGrpSpPr/>
          <p:nvPr/>
        </p:nvGrpSpPr>
        <p:grpSpPr>
          <a:xfrm>
            <a:off x="3343680" y="1740639"/>
            <a:ext cx="727075" cy="216535"/>
            <a:chOff x="3343680" y="1740639"/>
            <a:chExt cx="727075" cy="216535"/>
          </a:xfrm>
        </p:grpSpPr>
        <p:sp>
          <p:nvSpPr>
            <p:cNvPr id="163" name="object 163" descr=""/>
            <p:cNvSpPr/>
            <p:nvPr/>
          </p:nvSpPr>
          <p:spPr>
            <a:xfrm>
              <a:off x="4022876" y="1785089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w="0" h="52069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3980966" y="183690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4022876" y="1865099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3980966" y="1865099"/>
              <a:ext cx="85090" cy="14604"/>
            </a:xfrm>
            <a:custGeom>
              <a:avLst/>
              <a:gdLst/>
              <a:ahLst/>
              <a:cxnLst/>
              <a:rect l="l" t="t" r="r" b="b"/>
              <a:pathLst>
                <a:path w="85089" h="14605">
                  <a:moveTo>
                    <a:pt x="84582" y="14478"/>
                  </a:moveTo>
                  <a:lnTo>
                    <a:pt x="81236" y="8679"/>
                  </a:lnTo>
                  <a:lnTo>
                    <a:pt x="72104" y="4095"/>
                  </a:lnTo>
                  <a:lnTo>
                    <a:pt x="58543" y="1083"/>
                  </a:lnTo>
                  <a:lnTo>
                    <a:pt x="41910" y="0"/>
                  </a:lnTo>
                  <a:lnTo>
                    <a:pt x="25717" y="1083"/>
                  </a:lnTo>
                  <a:lnTo>
                    <a:pt x="12382" y="4095"/>
                  </a:lnTo>
                  <a:lnTo>
                    <a:pt x="3333" y="8679"/>
                  </a:lnTo>
                  <a:lnTo>
                    <a:pt x="0" y="144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3976394" y="1804139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3990110" y="1789661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w="0" h="28575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3346220" y="191234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1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3346220" y="174317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1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1" name="object 171" descr=""/>
          <p:cNvSpPr txBox="1"/>
          <p:nvPr/>
        </p:nvSpPr>
        <p:spPr>
          <a:xfrm>
            <a:off x="4109235" y="1731241"/>
            <a:ext cx="200025" cy="1651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520"/>
              </a:lnSpc>
              <a:spcBef>
                <a:spcPts val="165"/>
              </a:spcBef>
            </a:pPr>
            <a:r>
              <a:rPr dirty="0" sz="450" spc="-25" b="1">
                <a:latin typeface="Arial"/>
                <a:cs typeface="Arial"/>
              </a:rPr>
              <a:t>C3</a:t>
            </a:r>
            <a:r>
              <a:rPr dirty="0" sz="450" spc="500" b="1">
                <a:latin typeface="Arial"/>
                <a:cs typeface="Arial"/>
              </a:rPr>
              <a:t> </a:t>
            </a:r>
            <a:r>
              <a:rPr dirty="0" sz="450" spc="-10" b="1">
                <a:latin typeface="Arial"/>
                <a:cs typeface="Arial"/>
              </a:rPr>
              <a:t>100nF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72" name="object 172" descr=""/>
          <p:cNvGrpSpPr/>
          <p:nvPr/>
        </p:nvGrpSpPr>
        <p:grpSpPr>
          <a:xfrm>
            <a:off x="3301008" y="1646151"/>
            <a:ext cx="734695" cy="423545"/>
            <a:chOff x="3301008" y="1646151"/>
            <a:chExt cx="734695" cy="423545"/>
          </a:xfrm>
        </p:grpSpPr>
        <p:sp>
          <p:nvSpPr>
            <p:cNvPr id="173" name="object 173" descr=""/>
            <p:cNvSpPr/>
            <p:nvPr/>
          </p:nvSpPr>
          <p:spPr>
            <a:xfrm>
              <a:off x="4022876" y="191234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1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4022876" y="174317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w="0" h="4191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4013732" y="164869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4013732" y="164869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144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144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3980966" y="165859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 h="0">
                  <a:moveTo>
                    <a:pt x="41910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4022876" y="1658597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84581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3303548" y="203883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3318026" y="2053313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 h="0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3331742" y="2067029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3346220" y="1954253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84581"/>
                  </a:moveTo>
                  <a:lnTo>
                    <a:pt x="0" y="42671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3" name="object 183" descr=""/>
          <p:cNvSpPr txBox="1"/>
          <p:nvPr/>
        </p:nvSpPr>
        <p:spPr>
          <a:xfrm>
            <a:off x="3347997" y="1895833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84" name="object 184" descr=""/>
          <p:cNvGrpSpPr/>
          <p:nvPr/>
        </p:nvGrpSpPr>
        <p:grpSpPr>
          <a:xfrm>
            <a:off x="3978426" y="2036295"/>
            <a:ext cx="90170" cy="33655"/>
            <a:chOff x="3978426" y="2036295"/>
            <a:chExt cx="90170" cy="33655"/>
          </a:xfrm>
        </p:grpSpPr>
        <p:sp>
          <p:nvSpPr>
            <p:cNvPr id="185" name="object 185" descr=""/>
            <p:cNvSpPr/>
            <p:nvPr/>
          </p:nvSpPr>
          <p:spPr>
            <a:xfrm>
              <a:off x="3980966" y="203883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3994682" y="2053313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 h="0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4009160" y="2067029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8" name="object 188" descr=""/>
          <p:cNvSpPr/>
          <p:nvPr/>
        </p:nvSpPr>
        <p:spPr>
          <a:xfrm>
            <a:off x="4022876" y="1954253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84581"/>
                </a:moveTo>
                <a:lnTo>
                  <a:pt x="0" y="42671"/>
                </a:ln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 txBox="1"/>
          <p:nvPr/>
        </p:nvSpPr>
        <p:spPr>
          <a:xfrm>
            <a:off x="4024653" y="1895833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90" name="object 190" descr=""/>
          <p:cNvSpPr txBox="1"/>
          <p:nvPr/>
        </p:nvSpPr>
        <p:spPr>
          <a:xfrm>
            <a:off x="4443753" y="1334239"/>
            <a:ext cx="17145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20" b="1">
                <a:latin typeface="Courier New"/>
                <a:cs typeface="Courier New"/>
              </a:rPr>
              <a:t>XMM1</a:t>
            </a:r>
            <a:endParaRPr sz="450">
              <a:latin typeface="Courier New"/>
              <a:cs typeface="Courier New"/>
            </a:endParaRPr>
          </a:p>
        </p:txBody>
      </p:sp>
      <p:grpSp>
        <p:nvGrpSpPr>
          <p:cNvPr id="191" name="object 191" descr=""/>
          <p:cNvGrpSpPr/>
          <p:nvPr/>
        </p:nvGrpSpPr>
        <p:grpSpPr>
          <a:xfrm>
            <a:off x="2581680" y="597639"/>
            <a:ext cx="2037080" cy="1614170"/>
            <a:chOff x="2581680" y="597639"/>
            <a:chExt cx="2037080" cy="1614170"/>
          </a:xfrm>
        </p:grpSpPr>
        <p:sp>
          <p:nvSpPr>
            <p:cNvPr id="192" name="object 192" descr=""/>
            <p:cNvSpPr/>
            <p:nvPr/>
          </p:nvSpPr>
          <p:spPr>
            <a:xfrm>
              <a:off x="4182896" y="164869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4182896" y="164869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2584220" y="600179"/>
              <a:ext cx="1609090" cy="1609090"/>
            </a:xfrm>
            <a:custGeom>
              <a:avLst/>
              <a:gdLst/>
              <a:ahLst/>
              <a:cxnLst/>
              <a:rect l="l" t="t" r="r" b="b"/>
              <a:pathLst>
                <a:path w="1609089" h="1609089">
                  <a:moveTo>
                    <a:pt x="0" y="0"/>
                  </a:moveTo>
                  <a:lnTo>
                    <a:pt x="0" y="1608582"/>
                  </a:lnTo>
                  <a:lnTo>
                    <a:pt x="1608582" y="1608581"/>
                  </a:lnTo>
                  <a:lnTo>
                    <a:pt x="1608582" y="1058417"/>
                  </a:lnTo>
                  <a:lnTo>
                    <a:pt x="1438656" y="1058418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5024" y="1430759"/>
              <a:ext cx="173736" cy="227838"/>
            </a:xfrm>
            <a:prstGeom prst="rect">
              <a:avLst/>
            </a:prstGeom>
          </p:spPr>
        </p:pic>
        <p:sp>
          <p:nvSpPr>
            <p:cNvPr id="196" name="object 196" descr=""/>
            <p:cNvSpPr/>
            <p:nvPr/>
          </p:nvSpPr>
          <p:spPr>
            <a:xfrm>
              <a:off x="4192802" y="1658597"/>
              <a:ext cx="295910" cy="41910"/>
            </a:xfrm>
            <a:custGeom>
              <a:avLst/>
              <a:gdLst/>
              <a:ahLst/>
              <a:cxnLst/>
              <a:rect l="l" t="t" r="r" b="b"/>
              <a:pathLst>
                <a:path w="295910" h="41910">
                  <a:moveTo>
                    <a:pt x="295656" y="0"/>
                  </a:moveTo>
                  <a:lnTo>
                    <a:pt x="295656" y="41909"/>
                  </a:lnTo>
                  <a:lnTo>
                    <a:pt x="41910" y="41909"/>
                  </a:lnTo>
                  <a:lnTo>
                    <a:pt x="41910" y="0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7" name="object 197" descr=""/>
          <p:cNvSpPr txBox="1"/>
          <p:nvPr/>
        </p:nvSpPr>
        <p:spPr>
          <a:xfrm>
            <a:off x="3366285" y="2122147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98" name="object 198" descr=""/>
          <p:cNvGrpSpPr/>
          <p:nvPr/>
        </p:nvGrpSpPr>
        <p:grpSpPr>
          <a:xfrm>
            <a:off x="4528590" y="1656057"/>
            <a:ext cx="90170" cy="202565"/>
            <a:chOff x="4528590" y="1656057"/>
            <a:chExt cx="90170" cy="202565"/>
          </a:xfrm>
        </p:grpSpPr>
        <p:sp>
          <p:nvSpPr>
            <p:cNvPr id="199" name="object 199" descr=""/>
            <p:cNvSpPr/>
            <p:nvPr/>
          </p:nvSpPr>
          <p:spPr>
            <a:xfrm>
              <a:off x="4531130" y="1827761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 h="0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4544846" y="1841477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 h="0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4559324" y="1855955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 h="0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4573040" y="1658597"/>
              <a:ext cx="0" cy="169545"/>
            </a:xfrm>
            <a:custGeom>
              <a:avLst/>
              <a:gdLst/>
              <a:ahLst/>
              <a:cxnLst/>
              <a:rect l="l" t="t" r="r" b="b"/>
              <a:pathLst>
                <a:path w="0" h="169544">
                  <a:moveTo>
                    <a:pt x="0" y="169163"/>
                  </a:moveTo>
                  <a:lnTo>
                    <a:pt x="0" y="126491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3" name="object 203" descr=""/>
          <p:cNvSpPr txBox="1"/>
          <p:nvPr/>
        </p:nvSpPr>
        <p:spPr>
          <a:xfrm>
            <a:off x="4574818" y="1642087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04" name="object 204" descr=""/>
          <p:cNvGrpSpPr/>
          <p:nvPr/>
        </p:nvGrpSpPr>
        <p:grpSpPr>
          <a:xfrm>
            <a:off x="1948712" y="597893"/>
            <a:ext cx="1526540" cy="1145540"/>
            <a:chOff x="1948712" y="597893"/>
            <a:chExt cx="1526540" cy="1145540"/>
          </a:xfrm>
        </p:grpSpPr>
        <p:sp>
          <p:nvSpPr>
            <p:cNvPr id="205" name="object 205" descr=""/>
            <p:cNvSpPr/>
            <p:nvPr/>
          </p:nvSpPr>
          <p:spPr>
            <a:xfrm>
              <a:off x="2955314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2955314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2499638" y="981179"/>
              <a:ext cx="466090" cy="211454"/>
            </a:xfrm>
            <a:custGeom>
              <a:avLst/>
              <a:gdLst/>
              <a:ahLst/>
              <a:cxnLst/>
              <a:rect l="l" t="t" r="r" b="b"/>
              <a:pathLst>
                <a:path w="466089" h="211455">
                  <a:moveTo>
                    <a:pt x="465581" y="211074"/>
                  </a:moveTo>
                  <a:lnTo>
                    <a:pt x="465581" y="0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3336314" y="164869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3336314" y="164869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2965220" y="981179"/>
              <a:ext cx="508000" cy="677545"/>
            </a:xfrm>
            <a:custGeom>
              <a:avLst/>
              <a:gdLst/>
              <a:ahLst/>
              <a:cxnLst/>
              <a:rect l="l" t="t" r="r" b="b"/>
              <a:pathLst>
                <a:path w="508000" h="677544">
                  <a:moveTo>
                    <a:pt x="507492" y="677418"/>
                  </a:moveTo>
                  <a:lnTo>
                    <a:pt x="381000" y="677418"/>
                  </a:lnTo>
                  <a:lnTo>
                    <a:pt x="253746" y="677418"/>
                  </a:lnTo>
                  <a:lnTo>
                    <a:pt x="253746" y="0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3346220" y="1658597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84582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2024150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2024150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1948712" y="981179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 h="0">
                  <a:moveTo>
                    <a:pt x="85343" y="0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2034056" y="600179"/>
              <a:ext cx="592455" cy="381000"/>
            </a:xfrm>
            <a:custGeom>
              <a:avLst/>
              <a:gdLst/>
              <a:ahLst/>
              <a:cxnLst/>
              <a:rect l="l" t="t" r="r" b="b"/>
              <a:pathLst>
                <a:path w="592455" h="381000">
                  <a:moveTo>
                    <a:pt x="592074" y="0"/>
                  </a:moveTo>
                  <a:lnTo>
                    <a:pt x="592074" y="253746"/>
                  </a:lnTo>
                  <a:lnTo>
                    <a:pt x="41910" y="253746"/>
                  </a:lnTo>
                  <a:lnTo>
                    <a:pt x="41910" y="338328"/>
                  </a:lnTo>
                  <a:lnTo>
                    <a:pt x="0" y="338328"/>
                  </a:lnTo>
                  <a:lnTo>
                    <a:pt x="0" y="38100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2277896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5240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2277896" y="971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9906"/>
                  </a:moveTo>
                  <a:lnTo>
                    <a:pt x="19050" y="4572"/>
                  </a:lnTo>
                  <a:lnTo>
                    <a:pt x="15240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5240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2034056" y="981179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 h="0">
                  <a:moveTo>
                    <a:pt x="465581" y="0"/>
                  </a:moveTo>
                  <a:lnTo>
                    <a:pt x="253745" y="0"/>
                  </a:ln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2287802" y="98117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w="0" h="211455">
                  <a:moveTo>
                    <a:pt x="0" y="211074"/>
                  </a:moveTo>
                  <a:lnTo>
                    <a:pt x="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0" name="object 220" descr=""/>
          <p:cNvSpPr txBox="1"/>
          <p:nvPr/>
        </p:nvSpPr>
        <p:spPr>
          <a:xfrm>
            <a:off x="2501416" y="776455"/>
            <a:ext cx="596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Thomas</dc:creator>
  <dc:title>Remote Desktop Redirected Printer Doc</dc:title>
  <dcterms:created xsi:type="dcterms:W3CDTF">2022-04-23T23:51:05Z</dcterms:created>
  <dcterms:modified xsi:type="dcterms:W3CDTF">2022-04-23T23:51:05Z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2022-04-23T00:00:00Z</vt:filetime>
  </property>
</Properties>
</file>