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091c95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091c95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64NdHg7JSPPEIpRJ6pFb6hp_cPzSorLy/view?usp=sharing" TargetMode="External"/><Relationship Id="rId10" Type="http://schemas.openxmlformats.org/officeDocument/2006/relationships/hyperlink" Target="https://drive.google.com/file/d/1Pagfwh3F1IIw6ge3Wn0uC0-Z6QqmGP1Q/view?usp=sharing" TargetMode="External"/><Relationship Id="rId9" Type="http://schemas.openxmlformats.org/officeDocument/2006/relationships/hyperlink" Target="https://drive.google.com/file/d/1Pagfwh3F1IIw6ge3Wn0uC0-Z6QqmGP1Q/view?usp=sharing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drive.google.com/file/d/1KyW55fPZhXJ9j_wMTTXcx6jpuREQfyPL/view?usp=sharing" TargetMode="External"/><Relationship Id="rId7" Type="http://schemas.openxmlformats.org/officeDocument/2006/relationships/image" Target="../media/image5.png"/><Relationship Id="rId8" Type="http://schemas.openxmlformats.org/officeDocument/2006/relationships/hyperlink" Target="https://drive.google.com/file/d/1KyW55fPZhXJ9j_wMTTXcx6jpuREQfyPL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Eater’s 8 Bit Computer</a:t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42125" y="710675"/>
            <a:ext cx="2592600" cy="41439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75" y="2508975"/>
            <a:ext cx="23050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96875" y="1789250"/>
            <a:ext cx="230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7B7B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74LS245: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8-bit bus transceiver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798275" y="684025"/>
            <a:ext cx="6209400" cy="206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275" y="1433450"/>
            <a:ext cx="18192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224275" y="723250"/>
            <a:ext cx="18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74LS283: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4-bit binary adder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887125" y="723250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</a:t>
            </a:r>
            <a:endParaRPr b="1"/>
          </a:p>
        </p:txBody>
      </p:sp>
      <p:sp>
        <p:nvSpPr>
          <p:cNvPr id="62" name="Google Shape;62;p13"/>
          <p:cNvSpPr/>
          <p:nvPr/>
        </p:nvSpPr>
        <p:spPr>
          <a:xfrm>
            <a:off x="2798275" y="2813450"/>
            <a:ext cx="6209400" cy="2061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28800" y="3534300"/>
            <a:ext cx="16764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838" y="3562875"/>
            <a:ext cx="1819275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3197850" y="2852675"/>
            <a:ext cx="18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74LS283: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4-bit binary adder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228825" y="2852675"/>
            <a:ext cx="16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74LS86: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XOR gate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887125" y="2852675"/>
            <a:ext cx="4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</a:t>
            </a:r>
            <a:endParaRPr b="1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33800" y="3538475"/>
            <a:ext cx="167640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7133825" y="2856850"/>
            <a:ext cx="16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74LS86: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XOR gate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Ben Eater’s 8 Bit Computer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63" y="1250900"/>
            <a:ext cx="17240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638" y="1250888"/>
            <a:ext cx="183832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5125" y="1269938"/>
            <a:ext cx="19050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8263" y="1250900"/>
            <a:ext cx="18383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