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7.png"/><Relationship Id="rId4" Type="http://schemas.openxmlformats.org/officeDocument/2006/relationships/image" Target="../media/image4.png"/><Relationship Id="rId9" Type="http://schemas.openxmlformats.org/officeDocument/2006/relationships/image" Target="../media/image6.png"/><Relationship Id="rId5" Type="http://schemas.openxmlformats.org/officeDocument/2006/relationships/image" Target="../media/image1.png"/><Relationship Id="rId6" Type="http://schemas.openxmlformats.org/officeDocument/2006/relationships/image" Target="../media/image3.png"/><Relationship Id="rId7" Type="http://schemas.openxmlformats.org/officeDocument/2006/relationships/image" Target="../media/image5.png"/><Relationship Id="rId8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/>
        </p:nvSpPr>
        <p:spPr>
          <a:xfrm>
            <a:off x="0" y="0"/>
            <a:ext cx="91440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Ben Eater’s 8 Bit Computer</a:t>
            </a:r>
            <a:endParaRPr sz="2800">
              <a:solidFill>
                <a:srgbClr val="434343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800">
                <a:solidFill>
                  <a:srgbClr val="434343"/>
                </a:solidFill>
              </a:rPr>
              <a:t>CLOCK IC PINOUTS</a:t>
            </a:r>
            <a:endParaRPr sz="2800">
              <a:solidFill>
                <a:srgbClr val="434343"/>
              </a:solidFill>
            </a:endParaRPr>
          </a:p>
        </p:txBody>
      </p:sp>
      <p:sp>
        <p:nvSpPr>
          <p:cNvPr id="55" name="Google Shape;55;p13"/>
          <p:cNvSpPr/>
          <p:nvPr/>
        </p:nvSpPr>
        <p:spPr>
          <a:xfrm>
            <a:off x="2710629" y="2889650"/>
            <a:ext cx="5736000" cy="2061000"/>
          </a:xfrm>
          <a:prstGeom prst="rect">
            <a:avLst/>
          </a:prstGeom>
          <a:solidFill>
            <a:srgbClr val="EEEEEE"/>
          </a:solidFill>
          <a:ln cap="flat" cmpd="sng" w="2857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6" name="Google Shape;56;p13"/>
          <p:cNvGrpSpPr/>
          <p:nvPr/>
        </p:nvGrpSpPr>
        <p:grpSpPr>
          <a:xfrm>
            <a:off x="605747" y="2897975"/>
            <a:ext cx="1969200" cy="2061000"/>
            <a:chOff x="1002322" y="1213250"/>
            <a:chExt cx="1969200" cy="2061000"/>
          </a:xfrm>
        </p:grpSpPr>
        <p:sp>
          <p:nvSpPr>
            <p:cNvPr id="57" name="Google Shape;57;p13"/>
            <p:cNvSpPr/>
            <p:nvPr/>
          </p:nvSpPr>
          <p:spPr>
            <a:xfrm>
              <a:off x="1002322" y="1213250"/>
              <a:ext cx="1969200" cy="2061000"/>
            </a:xfrm>
            <a:prstGeom prst="rect">
              <a:avLst/>
            </a:prstGeom>
            <a:solidFill>
              <a:srgbClr val="EEEEEE"/>
            </a:solidFill>
            <a:ln cap="flat" cmpd="sng" w="28575">
              <a:solidFill>
                <a:srgbClr val="0000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" name="Google Shape;58;p13"/>
            <p:cNvSpPr txBox="1"/>
            <p:nvPr/>
          </p:nvSpPr>
          <p:spPr>
            <a:xfrm>
              <a:off x="1319093" y="1296425"/>
              <a:ext cx="10716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555 Timer</a:t>
              </a:r>
              <a:endParaRPr/>
            </a:p>
          </p:txBody>
        </p:sp>
        <p:pic>
          <p:nvPicPr>
            <p:cNvPr id="59" name="Google Shape;59;p1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138025" y="1821688"/>
              <a:ext cx="1743075" cy="1000125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60" name="Google Shape;60;p13"/>
          <p:cNvGrpSpPr/>
          <p:nvPr/>
        </p:nvGrpSpPr>
        <p:grpSpPr>
          <a:xfrm>
            <a:off x="2869950" y="2972825"/>
            <a:ext cx="1619400" cy="1869725"/>
            <a:chOff x="2565150" y="2972825"/>
            <a:chExt cx="1619400" cy="1869725"/>
          </a:xfrm>
        </p:grpSpPr>
        <p:sp>
          <p:nvSpPr>
            <p:cNvPr id="61" name="Google Shape;61;p13"/>
            <p:cNvSpPr txBox="1"/>
            <p:nvPr/>
          </p:nvSpPr>
          <p:spPr>
            <a:xfrm>
              <a:off x="2565150" y="2972825"/>
              <a:ext cx="16194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74LS04: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Inverter</a:t>
              </a:r>
              <a:endParaRPr/>
            </a:p>
          </p:txBody>
        </p:sp>
        <p:pic>
          <p:nvPicPr>
            <p:cNvPr id="62" name="Google Shape;62;p13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2565225" y="3556675"/>
              <a:ext cx="1619250" cy="1285875"/>
            </a:xfrm>
            <a:prstGeom prst="rect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63" name="Google Shape;63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79100" y="1199100"/>
            <a:ext cx="1609725" cy="1152525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4" name="Google Shape;64;p13"/>
          <p:cNvGrpSpPr/>
          <p:nvPr/>
        </p:nvGrpSpPr>
        <p:grpSpPr>
          <a:xfrm>
            <a:off x="4688025" y="2980525"/>
            <a:ext cx="1846738" cy="1879250"/>
            <a:chOff x="4307025" y="2980525"/>
            <a:chExt cx="1846738" cy="1879250"/>
          </a:xfrm>
        </p:grpSpPr>
        <p:sp>
          <p:nvSpPr>
            <p:cNvPr id="65" name="Google Shape;65;p13"/>
            <p:cNvSpPr txBox="1"/>
            <p:nvPr/>
          </p:nvSpPr>
          <p:spPr>
            <a:xfrm>
              <a:off x="4348963" y="2980525"/>
              <a:ext cx="1804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74LS08:</a:t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AND GATE</a:t>
              </a:r>
              <a:endParaRPr/>
            </a:p>
          </p:txBody>
        </p:sp>
        <p:pic>
          <p:nvPicPr>
            <p:cNvPr id="66" name="Google Shape;66;p13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4307025" y="3554850"/>
              <a:ext cx="1628775" cy="1304925"/>
            </a:xfrm>
            <a:prstGeom prst="rect">
              <a:avLst/>
            </a:prstGeom>
            <a:noFill/>
            <a:ln cap="flat" cmpd="sng" w="28575">
              <a:solidFill>
                <a:srgbClr val="595959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  <p:pic>
        <p:nvPicPr>
          <p:cNvPr id="67" name="Google Shape;67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4713663" y="1199100"/>
            <a:ext cx="1730419" cy="1538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68" name="Google Shape;68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6720919" y="1199100"/>
            <a:ext cx="1571771" cy="15381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9" name="Google Shape;69;p13"/>
          <p:cNvGrpSpPr/>
          <p:nvPr/>
        </p:nvGrpSpPr>
        <p:grpSpPr>
          <a:xfrm>
            <a:off x="6674119" y="2950600"/>
            <a:ext cx="1609806" cy="1882425"/>
            <a:chOff x="6369319" y="2950600"/>
            <a:chExt cx="1609806" cy="1882425"/>
          </a:xfrm>
        </p:grpSpPr>
        <p:pic>
          <p:nvPicPr>
            <p:cNvPr id="70" name="Google Shape;70;p13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6369319" y="3566200"/>
              <a:ext cx="1581150" cy="1266825"/>
            </a:xfrm>
            <a:prstGeom prst="rect">
              <a:avLst/>
            </a:prstGeom>
            <a:noFill/>
            <a:ln cap="flat" cmpd="sng" w="28575">
              <a:solidFill>
                <a:srgbClr val="000000"/>
              </a:solidFill>
              <a:prstDash val="solid"/>
              <a:round/>
              <a:headEnd len="sm" w="sm" type="none"/>
              <a:tailEnd len="sm" w="sm" type="none"/>
            </a:ln>
          </p:spPr>
        </p:pic>
        <p:sp>
          <p:nvSpPr>
            <p:cNvPr id="71" name="Google Shape;71;p13"/>
            <p:cNvSpPr txBox="1"/>
            <p:nvPr/>
          </p:nvSpPr>
          <p:spPr>
            <a:xfrm>
              <a:off x="6369325" y="2950600"/>
              <a:ext cx="16098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74LS08:</a:t>
              </a:r>
              <a:endParaRPr>
                <a:solidFill>
                  <a:schemeClr val="dk1"/>
                </a:solidFill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>
                  <a:solidFill>
                    <a:schemeClr val="dk1"/>
                  </a:solidFill>
                </a:rPr>
                <a:t>OR GATE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