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322ef6b6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322ef6b6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</a:rPr>
              <a:t>Ben Eater’s 8 Bit Computer</a:t>
            </a:r>
            <a:endParaRPr sz="2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</a:rPr>
              <a:t>INSTRUCTION REGISTER IC PINOUTS</a:t>
            </a:r>
            <a:endParaRPr sz="2800">
              <a:solidFill>
                <a:srgbClr val="434343"/>
              </a:solidFill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3744275" y="1553825"/>
            <a:ext cx="4397400" cy="2048400"/>
            <a:chOff x="3744288" y="723250"/>
            <a:chExt cx="4397400" cy="2048400"/>
          </a:xfrm>
        </p:grpSpPr>
        <p:sp>
          <p:nvSpPr>
            <p:cNvPr id="56" name="Google Shape;56;p13"/>
            <p:cNvSpPr/>
            <p:nvPr/>
          </p:nvSpPr>
          <p:spPr>
            <a:xfrm>
              <a:off x="3744288" y="723250"/>
              <a:ext cx="4397400" cy="20484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7" name="Google Shape;5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70288" y="1404875"/>
              <a:ext cx="1819275" cy="1295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13"/>
            <p:cNvSpPr txBox="1"/>
            <p:nvPr/>
          </p:nvSpPr>
          <p:spPr>
            <a:xfrm>
              <a:off x="4170288" y="798650"/>
              <a:ext cx="1804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74LS173: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4-bit D register</a:t>
              </a:r>
              <a:endParaRPr/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3833138" y="723250"/>
              <a:ext cx="408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I</a:t>
              </a:r>
              <a:endParaRPr b="1"/>
            </a:p>
          </p:txBody>
        </p:sp>
        <p:pic>
          <p:nvPicPr>
            <p:cNvPr id="60" name="Google Shape;6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55513" y="1373425"/>
              <a:ext cx="1819275" cy="1295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61;p13"/>
            <p:cNvSpPr txBox="1"/>
            <p:nvPr/>
          </p:nvSpPr>
          <p:spPr>
            <a:xfrm>
              <a:off x="6255513" y="798650"/>
              <a:ext cx="1804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74LS173: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4-bit D register</a:t>
              </a:r>
              <a:endParaRPr/>
            </a:p>
          </p:txBody>
        </p:sp>
      </p:grpSp>
      <p:grpSp>
        <p:nvGrpSpPr>
          <p:cNvPr id="62" name="Google Shape;62;p13"/>
          <p:cNvGrpSpPr/>
          <p:nvPr/>
        </p:nvGrpSpPr>
        <p:grpSpPr>
          <a:xfrm>
            <a:off x="1002325" y="1541250"/>
            <a:ext cx="2678400" cy="2061000"/>
            <a:chOff x="1002338" y="710675"/>
            <a:chExt cx="2678400" cy="2061000"/>
          </a:xfrm>
        </p:grpSpPr>
        <p:sp>
          <p:nvSpPr>
            <p:cNvPr id="63" name="Google Shape;63;p13"/>
            <p:cNvSpPr/>
            <p:nvPr/>
          </p:nvSpPr>
          <p:spPr>
            <a:xfrm>
              <a:off x="1002338" y="710675"/>
              <a:ext cx="2678400" cy="20610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4" name="Google Shape;64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19088" y="1518375"/>
              <a:ext cx="2305050" cy="1238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13"/>
            <p:cNvSpPr txBox="1"/>
            <p:nvPr/>
          </p:nvSpPr>
          <p:spPr>
            <a:xfrm>
              <a:off x="1319088" y="798650"/>
              <a:ext cx="2305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74LS245: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8-bit bus transceiver</a:t>
              </a:r>
              <a:endParaRPr/>
            </a:p>
          </p:txBody>
        </p:sp>
        <p:sp>
          <p:nvSpPr>
            <p:cNvPr id="66" name="Google Shape;66;p13"/>
            <p:cNvSpPr txBox="1"/>
            <p:nvPr/>
          </p:nvSpPr>
          <p:spPr>
            <a:xfrm>
              <a:off x="1002338" y="710675"/>
              <a:ext cx="408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I</a:t>
              </a:r>
              <a:endParaRPr b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