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file/d/1yX1iXR7Sx-sXb1cU-5t1vKx6N8mLpR9m/view?usp=sharing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drive.google.com/file/d/1McR_7ijGEh1W7-JDLAxQau9LLSQtaXUb/view?usp=sharing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Ben Eater’s 8 Bit Computer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PROGRAM COUNTER</a:t>
            </a:r>
            <a:r>
              <a:rPr lang="en" sz="2800">
                <a:solidFill>
                  <a:srgbClr val="434343"/>
                </a:solidFill>
              </a:rPr>
              <a:t> IC PINOUTS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745525" y="1553825"/>
            <a:ext cx="2394900" cy="20484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060300" y="1629225"/>
            <a:ext cx="179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74LS161: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4-bit </a:t>
            </a:r>
            <a:r>
              <a:rPr lang="en"/>
              <a:t>binary</a:t>
            </a:r>
            <a:r>
              <a:rPr lang="en"/>
              <a:t> counter</a:t>
            </a:r>
            <a:endParaRPr/>
          </a:p>
        </p:txBody>
      </p:sp>
      <p:grpSp>
        <p:nvGrpSpPr>
          <p:cNvPr id="57" name="Google Shape;57;p13"/>
          <p:cNvGrpSpPr/>
          <p:nvPr/>
        </p:nvGrpSpPr>
        <p:grpSpPr>
          <a:xfrm>
            <a:off x="2003575" y="1541250"/>
            <a:ext cx="2678400" cy="2061000"/>
            <a:chOff x="1002325" y="1541250"/>
            <a:chExt cx="2678400" cy="2061000"/>
          </a:xfrm>
        </p:grpSpPr>
        <p:sp>
          <p:nvSpPr>
            <p:cNvPr id="58" name="Google Shape;58;p13"/>
            <p:cNvSpPr/>
            <p:nvPr/>
          </p:nvSpPr>
          <p:spPr>
            <a:xfrm>
              <a:off x="1002325" y="1541250"/>
              <a:ext cx="2678400" cy="2061000"/>
            </a:xfrm>
            <a:prstGeom prst="rect">
              <a:avLst/>
            </a:prstGeom>
            <a:solidFill>
              <a:srgbClr val="EEEEEE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9" name="Google Shape;5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66675" y="2348950"/>
              <a:ext cx="2305050" cy="1238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3"/>
            <p:cNvSpPr txBox="1"/>
            <p:nvPr/>
          </p:nvSpPr>
          <p:spPr>
            <a:xfrm>
              <a:off x="1166675" y="1629225"/>
              <a:ext cx="2305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u="sng">
                  <a:solidFill>
                    <a:schemeClr val="hlink"/>
                  </a:solidFill>
                  <a:hlinkClick r:id="rId5"/>
                </a:rPr>
                <a:t>74LS245: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8-bit bus transceiver</a:t>
              </a:r>
              <a:endParaRPr/>
            </a:p>
          </p:txBody>
        </p:sp>
      </p:grpSp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6500" y="2244825"/>
            <a:ext cx="1621721" cy="12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