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fb9c73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fb9c73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Ben Eater’s 8 Bit Computer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002338" y="710675"/>
            <a:ext cx="2678400" cy="206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88" y="1518375"/>
            <a:ext cx="23050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19088" y="798650"/>
            <a:ext cx="23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74LS245: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bus transceiver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44288" y="723250"/>
            <a:ext cx="4397400" cy="204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288" y="1404875"/>
            <a:ext cx="18192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170288" y="798650"/>
            <a:ext cx="18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74LS173: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D register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33138" y="723250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62" name="Google Shape;62;p13"/>
          <p:cNvSpPr/>
          <p:nvPr/>
        </p:nvSpPr>
        <p:spPr>
          <a:xfrm>
            <a:off x="3744288" y="2889650"/>
            <a:ext cx="4397400" cy="206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288" y="3610500"/>
            <a:ext cx="18192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70288" y="2972825"/>
            <a:ext cx="18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74LS173: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D register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756938" y="2928875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13" y="1373425"/>
            <a:ext cx="18192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255513" y="798650"/>
            <a:ext cx="18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74LS173: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D register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513" y="3579050"/>
            <a:ext cx="18192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255513" y="2972825"/>
            <a:ext cx="18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74LS173: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D register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002313" y="2889650"/>
            <a:ext cx="2678400" cy="206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88" y="3692550"/>
            <a:ext cx="23050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1319088" y="2972825"/>
            <a:ext cx="23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74LS245: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bus transceiver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1002338" y="710675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74" name="Google Shape;74;p13"/>
          <p:cNvSpPr txBox="1"/>
          <p:nvPr/>
        </p:nvSpPr>
        <p:spPr>
          <a:xfrm>
            <a:off x="1002338" y="2916300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