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42967fb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42967fb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3f16ff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3f16ff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4425" y="790550"/>
            <a:ext cx="5661900" cy="403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713003" y="1231226"/>
            <a:ext cx="925474" cy="529350"/>
            <a:chOff x="1653200" y="712050"/>
            <a:chExt cx="1065600" cy="637925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1653200" y="712050"/>
              <a:ext cx="10656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REGISTER A</a:t>
              </a:r>
              <a:endParaRPr b="1" sz="800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653200" y="995975"/>
              <a:ext cx="1065600" cy="3540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00000000</a:t>
              </a:r>
              <a:endParaRPr sz="1000"/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3204608" y="1214402"/>
            <a:ext cx="925474" cy="546174"/>
            <a:chOff x="3370650" y="691775"/>
            <a:chExt cx="1065600" cy="658200"/>
          </a:xfrm>
        </p:grpSpPr>
        <p:sp>
          <p:nvSpPr>
            <p:cNvPr id="59" name="Google Shape;59;p13"/>
            <p:cNvSpPr txBox="1"/>
            <p:nvPr/>
          </p:nvSpPr>
          <p:spPr>
            <a:xfrm>
              <a:off x="3370650" y="691775"/>
              <a:ext cx="10656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REGISTER B</a:t>
              </a:r>
              <a:endParaRPr b="1" sz="8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370650" y="995975"/>
              <a:ext cx="1065600" cy="3540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00000000</a:t>
              </a:r>
              <a:endParaRPr sz="1000"/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2686261" y="2085181"/>
            <a:ext cx="2804350" cy="1433099"/>
            <a:chOff x="2537925" y="1741050"/>
            <a:chExt cx="3125669" cy="1609500"/>
          </a:xfrm>
        </p:grpSpPr>
        <p:sp>
          <p:nvSpPr>
            <p:cNvPr id="62" name="Google Shape;62;p13"/>
            <p:cNvSpPr/>
            <p:nvPr/>
          </p:nvSpPr>
          <p:spPr>
            <a:xfrm>
              <a:off x="2537925" y="1741050"/>
              <a:ext cx="3120300" cy="1609500"/>
            </a:xfrm>
            <a:prstGeom prst="rect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CONTROL 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UNI</a:t>
              </a:r>
              <a:r>
                <a:rPr b="1" lang="en" sz="1100"/>
                <a:t>T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  <p:grpSp>
          <p:nvGrpSpPr>
            <p:cNvPr id="63" name="Google Shape;63;p13"/>
            <p:cNvGrpSpPr/>
            <p:nvPr/>
          </p:nvGrpSpPr>
          <p:grpSpPr>
            <a:xfrm>
              <a:off x="3658432" y="1773959"/>
              <a:ext cx="2005162" cy="890815"/>
              <a:chOff x="3672375" y="1779133"/>
              <a:chExt cx="2144100" cy="1028417"/>
            </a:xfrm>
          </p:grpSpPr>
          <p:sp>
            <p:nvSpPr>
              <p:cNvPr id="64" name="Google Shape;64;p13"/>
              <p:cNvSpPr/>
              <p:nvPr/>
            </p:nvSpPr>
            <p:spPr>
              <a:xfrm>
                <a:off x="4772021" y="2076362"/>
                <a:ext cx="5865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0000</a:t>
                </a:r>
                <a:endParaRPr sz="1000"/>
              </a:p>
            </p:txBody>
          </p:sp>
          <p:sp>
            <p:nvSpPr>
              <p:cNvPr id="65" name="Google Shape;65;p13"/>
              <p:cNvSpPr txBox="1"/>
              <p:nvPr/>
            </p:nvSpPr>
            <p:spPr>
              <a:xfrm>
                <a:off x="3672375" y="1779133"/>
                <a:ext cx="2144100" cy="3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INSTRUCTION REGISTER</a:t>
                </a:r>
                <a:r>
                  <a:rPr lang="en" sz="800"/>
                  <a:t> </a:t>
                </a:r>
                <a:endParaRPr sz="800"/>
              </a:p>
            </p:txBody>
          </p:sp>
          <p:grpSp>
            <p:nvGrpSpPr>
              <p:cNvPr id="66" name="Google Shape;66;p13"/>
              <p:cNvGrpSpPr/>
              <p:nvPr/>
            </p:nvGrpSpPr>
            <p:grpSpPr>
              <a:xfrm>
                <a:off x="4091600" y="2076362"/>
                <a:ext cx="1065600" cy="731188"/>
                <a:chOff x="4091600" y="2076362"/>
                <a:chExt cx="1065600" cy="731188"/>
              </a:xfrm>
            </p:grpSpPr>
            <p:sp>
              <p:nvSpPr>
                <p:cNvPr id="67" name="Google Shape;67;p13"/>
                <p:cNvSpPr/>
                <p:nvPr/>
              </p:nvSpPr>
              <p:spPr>
                <a:xfrm>
                  <a:off x="4184341" y="2076362"/>
                  <a:ext cx="586500" cy="354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/>
                    <a:t>0000</a:t>
                  </a:r>
                  <a:endParaRPr sz="1000"/>
                </a:p>
              </p:txBody>
            </p:sp>
            <p:sp>
              <p:nvSpPr>
                <p:cNvPr id="68" name="Google Shape;68;p13"/>
                <p:cNvSpPr txBox="1"/>
                <p:nvPr/>
              </p:nvSpPr>
              <p:spPr>
                <a:xfrm>
                  <a:off x="4091600" y="2388450"/>
                  <a:ext cx="1065600" cy="41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900"/>
                    <a:t>(OP(CODE))</a:t>
                  </a:r>
                  <a:endParaRPr b="1" sz="900"/>
                </a:p>
              </p:txBody>
            </p:sp>
          </p:grpSp>
        </p:grpSp>
        <p:grpSp>
          <p:nvGrpSpPr>
            <p:cNvPr id="69" name="Google Shape;69;p13"/>
            <p:cNvGrpSpPr/>
            <p:nvPr/>
          </p:nvGrpSpPr>
          <p:grpSpPr>
            <a:xfrm>
              <a:off x="2762744" y="2880024"/>
              <a:ext cx="871419" cy="306635"/>
              <a:chOff x="2714625" y="3056050"/>
              <a:chExt cx="931800" cy="354000"/>
            </a:xfrm>
          </p:grpSpPr>
          <p:sp>
            <p:nvSpPr>
              <p:cNvPr id="70" name="Google Shape;70;p13"/>
              <p:cNvSpPr/>
              <p:nvPr/>
            </p:nvSpPr>
            <p:spPr>
              <a:xfrm>
                <a:off x="2714625" y="3056050"/>
                <a:ext cx="3222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3019425" y="3056050"/>
                <a:ext cx="3222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3324225" y="3056050"/>
                <a:ext cx="3222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</a:t>
                </a:r>
                <a:endParaRPr/>
              </a:p>
            </p:txBody>
          </p:sp>
        </p:grpSp>
        <p:grpSp>
          <p:nvGrpSpPr>
            <p:cNvPr id="73" name="Google Shape;73;p13"/>
            <p:cNvGrpSpPr/>
            <p:nvPr/>
          </p:nvGrpSpPr>
          <p:grpSpPr>
            <a:xfrm>
              <a:off x="3658432" y="2682011"/>
              <a:ext cx="2005162" cy="634037"/>
              <a:chOff x="3672375" y="2827450"/>
              <a:chExt cx="2144100" cy="731975"/>
            </a:xfrm>
          </p:grpSpPr>
          <p:sp>
            <p:nvSpPr>
              <p:cNvPr id="74" name="Google Shape;74;p13"/>
              <p:cNvSpPr/>
              <p:nvPr/>
            </p:nvSpPr>
            <p:spPr>
              <a:xfrm>
                <a:off x="4238625" y="2827450"/>
                <a:ext cx="10656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00000000</a:t>
                </a:r>
                <a:endParaRPr sz="1000"/>
              </a:p>
            </p:txBody>
          </p:sp>
          <p:sp>
            <p:nvSpPr>
              <p:cNvPr id="75" name="Google Shape;75;p13"/>
              <p:cNvSpPr txBox="1"/>
              <p:nvPr/>
            </p:nvSpPr>
            <p:spPr>
              <a:xfrm>
                <a:off x="3672375" y="3160425"/>
                <a:ext cx="2144100" cy="3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INSTRUCTION REGISTER </a:t>
                </a:r>
                <a:endParaRPr b="1" sz="800"/>
              </a:p>
            </p:txBody>
          </p:sp>
        </p:grpSp>
      </p:grpSp>
      <p:sp>
        <p:nvSpPr>
          <p:cNvPr id="76" name="Google Shape;76;p13"/>
          <p:cNvSpPr/>
          <p:nvPr/>
        </p:nvSpPr>
        <p:spPr>
          <a:xfrm>
            <a:off x="3625686" y="3788625"/>
            <a:ext cx="925500" cy="8922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CLOCK</a:t>
            </a:r>
            <a:endParaRPr b="1" sz="900"/>
          </a:p>
        </p:txBody>
      </p:sp>
      <p:grpSp>
        <p:nvGrpSpPr>
          <p:cNvPr id="77" name="Google Shape;77;p13"/>
          <p:cNvGrpSpPr/>
          <p:nvPr/>
        </p:nvGrpSpPr>
        <p:grpSpPr>
          <a:xfrm>
            <a:off x="7036497" y="790097"/>
            <a:ext cx="2022362" cy="4161176"/>
            <a:chOff x="6819900" y="485300"/>
            <a:chExt cx="2086200" cy="4420200"/>
          </a:xfrm>
        </p:grpSpPr>
        <p:sp>
          <p:nvSpPr>
            <p:cNvPr id="78" name="Google Shape;78;p13"/>
            <p:cNvSpPr/>
            <p:nvPr/>
          </p:nvSpPr>
          <p:spPr>
            <a:xfrm>
              <a:off x="6819900" y="485300"/>
              <a:ext cx="2086200" cy="44202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13"/>
            <p:cNvGrpSpPr/>
            <p:nvPr/>
          </p:nvGrpSpPr>
          <p:grpSpPr>
            <a:xfrm>
              <a:off x="7009825" y="485300"/>
              <a:ext cx="1701300" cy="4210745"/>
              <a:chOff x="7009825" y="485300"/>
              <a:chExt cx="1701300" cy="4210745"/>
            </a:xfrm>
          </p:grpSpPr>
          <p:sp>
            <p:nvSpPr>
              <p:cNvPr id="80" name="Google Shape;80;p13"/>
              <p:cNvSpPr txBox="1"/>
              <p:nvPr/>
            </p:nvSpPr>
            <p:spPr>
              <a:xfrm>
                <a:off x="7009825" y="485300"/>
                <a:ext cx="1701300" cy="37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RAM</a:t>
                </a:r>
                <a:endParaRPr b="1" sz="1100"/>
              </a:p>
            </p:txBody>
          </p:sp>
          <p:grpSp>
            <p:nvGrpSpPr>
              <p:cNvPr id="81" name="Google Shape;81;p13"/>
              <p:cNvGrpSpPr/>
              <p:nvPr/>
            </p:nvGrpSpPr>
            <p:grpSpPr>
              <a:xfrm>
                <a:off x="7009826" y="786403"/>
                <a:ext cx="1701272" cy="3909641"/>
                <a:chOff x="7009826" y="786403"/>
                <a:chExt cx="1701272" cy="3909641"/>
              </a:xfrm>
            </p:grpSpPr>
            <p:grpSp>
              <p:nvGrpSpPr>
                <p:cNvPr id="82" name="Google Shape;82;p13"/>
                <p:cNvGrpSpPr/>
                <p:nvPr/>
              </p:nvGrpSpPr>
              <p:grpSpPr>
                <a:xfrm>
                  <a:off x="7009826" y="4432345"/>
                  <a:ext cx="1701272" cy="263700"/>
                  <a:chOff x="6747720" y="4203745"/>
                  <a:chExt cx="1701272" cy="263700"/>
                </a:xfrm>
              </p:grpSpPr>
              <p:sp>
                <p:nvSpPr>
                  <p:cNvPr id="83" name="Google Shape;83;p13"/>
                  <p:cNvSpPr/>
                  <p:nvPr/>
                </p:nvSpPr>
                <p:spPr>
                  <a:xfrm>
                    <a:off x="6747720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1111</a:t>
                    </a:r>
                    <a:endParaRPr sz="1000"/>
                  </a:p>
                </p:txBody>
              </p:sp>
              <p:sp>
                <p:nvSpPr>
                  <p:cNvPr id="84" name="Google Shape;84;p13"/>
                  <p:cNvSpPr/>
                  <p:nvPr/>
                </p:nvSpPr>
                <p:spPr>
                  <a:xfrm>
                    <a:off x="7599092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</p:grpSp>
            <p:grpSp>
              <p:nvGrpSpPr>
                <p:cNvPr id="85" name="Google Shape;85;p13"/>
                <p:cNvGrpSpPr/>
                <p:nvPr/>
              </p:nvGrpSpPr>
              <p:grpSpPr>
                <a:xfrm>
                  <a:off x="7009826" y="786403"/>
                  <a:ext cx="1701272" cy="3681041"/>
                  <a:chOff x="6747720" y="786403"/>
                  <a:chExt cx="1701272" cy="3681041"/>
                </a:xfrm>
              </p:grpSpPr>
              <p:sp>
                <p:nvSpPr>
                  <p:cNvPr id="86" name="Google Shape;86;p13"/>
                  <p:cNvSpPr/>
                  <p:nvPr/>
                </p:nvSpPr>
                <p:spPr>
                  <a:xfrm>
                    <a:off x="6747720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1110</a:t>
                    </a:r>
                    <a:endParaRPr sz="1000"/>
                  </a:p>
                </p:txBody>
              </p:sp>
              <p:sp>
                <p:nvSpPr>
                  <p:cNvPr id="87" name="Google Shape;87;p13"/>
                  <p:cNvSpPr/>
                  <p:nvPr/>
                </p:nvSpPr>
                <p:spPr>
                  <a:xfrm>
                    <a:off x="7599092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88" name="Google Shape;88;p13"/>
                  <p:cNvSpPr/>
                  <p:nvPr/>
                </p:nvSpPr>
                <p:spPr>
                  <a:xfrm>
                    <a:off x="6747720" y="397592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1101</a:t>
                    </a:r>
                    <a:endParaRPr sz="1000"/>
                  </a:p>
                </p:txBody>
              </p:sp>
              <p:sp>
                <p:nvSpPr>
                  <p:cNvPr id="89" name="Google Shape;89;p13"/>
                  <p:cNvSpPr/>
                  <p:nvPr/>
                </p:nvSpPr>
                <p:spPr>
                  <a:xfrm>
                    <a:off x="7599092" y="397592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90" name="Google Shape;90;p13"/>
                  <p:cNvSpPr/>
                  <p:nvPr/>
                </p:nvSpPr>
                <p:spPr>
                  <a:xfrm>
                    <a:off x="6747720" y="374809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1100</a:t>
                    </a:r>
                    <a:endParaRPr sz="1000"/>
                  </a:p>
                </p:txBody>
              </p:sp>
              <p:sp>
                <p:nvSpPr>
                  <p:cNvPr id="91" name="Google Shape;91;p13"/>
                  <p:cNvSpPr/>
                  <p:nvPr/>
                </p:nvSpPr>
                <p:spPr>
                  <a:xfrm>
                    <a:off x="7599092" y="374809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92" name="Google Shape;92;p13"/>
                  <p:cNvSpPr/>
                  <p:nvPr/>
                </p:nvSpPr>
                <p:spPr>
                  <a:xfrm>
                    <a:off x="6747720" y="352027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1011</a:t>
                    </a:r>
                    <a:endParaRPr sz="1000"/>
                  </a:p>
                </p:txBody>
              </p:sp>
              <p:sp>
                <p:nvSpPr>
                  <p:cNvPr id="93" name="Google Shape;93;p13"/>
                  <p:cNvSpPr/>
                  <p:nvPr/>
                </p:nvSpPr>
                <p:spPr>
                  <a:xfrm>
                    <a:off x="7599092" y="352027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94" name="Google Shape;94;p13"/>
                  <p:cNvSpPr/>
                  <p:nvPr/>
                </p:nvSpPr>
                <p:spPr>
                  <a:xfrm>
                    <a:off x="6747720" y="329245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1010</a:t>
                    </a:r>
                    <a:endParaRPr sz="1000"/>
                  </a:p>
                </p:txBody>
              </p:sp>
              <p:sp>
                <p:nvSpPr>
                  <p:cNvPr id="95" name="Google Shape;95;p13"/>
                  <p:cNvSpPr/>
                  <p:nvPr/>
                </p:nvSpPr>
                <p:spPr>
                  <a:xfrm>
                    <a:off x="7599092" y="329245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96" name="Google Shape;96;p13"/>
                  <p:cNvSpPr/>
                  <p:nvPr/>
                </p:nvSpPr>
                <p:spPr>
                  <a:xfrm>
                    <a:off x="6747720" y="3064631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1001</a:t>
                    </a:r>
                    <a:endParaRPr sz="1000"/>
                  </a:p>
                </p:txBody>
              </p:sp>
              <p:sp>
                <p:nvSpPr>
                  <p:cNvPr id="97" name="Google Shape;97;p13"/>
                  <p:cNvSpPr/>
                  <p:nvPr/>
                </p:nvSpPr>
                <p:spPr>
                  <a:xfrm>
                    <a:off x="7599092" y="3064631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98" name="Google Shape;98;p13"/>
                  <p:cNvSpPr/>
                  <p:nvPr/>
                </p:nvSpPr>
                <p:spPr>
                  <a:xfrm>
                    <a:off x="6747720" y="2836808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1000</a:t>
                    </a:r>
                    <a:endParaRPr sz="1000"/>
                  </a:p>
                </p:txBody>
              </p:sp>
              <p:sp>
                <p:nvSpPr>
                  <p:cNvPr id="99" name="Google Shape;99;p13"/>
                  <p:cNvSpPr/>
                  <p:nvPr/>
                </p:nvSpPr>
                <p:spPr>
                  <a:xfrm>
                    <a:off x="7599092" y="2836808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00" name="Google Shape;100;p13"/>
                  <p:cNvSpPr/>
                  <p:nvPr/>
                </p:nvSpPr>
                <p:spPr>
                  <a:xfrm>
                    <a:off x="6747720" y="260898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0111</a:t>
                    </a:r>
                    <a:endParaRPr sz="1000"/>
                  </a:p>
                </p:txBody>
              </p:sp>
              <p:sp>
                <p:nvSpPr>
                  <p:cNvPr id="101" name="Google Shape;101;p13"/>
                  <p:cNvSpPr/>
                  <p:nvPr/>
                </p:nvSpPr>
                <p:spPr>
                  <a:xfrm>
                    <a:off x="7599092" y="260898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02" name="Google Shape;102;p13"/>
                  <p:cNvSpPr/>
                  <p:nvPr/>
                </p:nvSpPr>
                <p:spPr>
                  <a:xfrm>
                    <a:off x="6747720" y="238116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0110</a:t>
                    </a:r>
                    <a:endParaRPr sz="1000"/>
                  </a:p>
                </p:txBody>
              </p:sp>
              <p:sp>
                <p:nvSpPr>
                  <p:cNvPr id="103" name="Google Shape;103;p13"/>
                  <p:cNvSpPr/>
                  <p:nvPr/>
                </p:nvSpPr>
                <p:spPr>
                  <a:xfrm>
                    <a:off x="7599092" y="238116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04" name="Google Shape;104;p13"/>
                  <p:cNvSpPr/>
                  <p:nvPr/>
                </p:nvSpPr>
                <p:spPr>
                  <a:xfrm>
                    <a:off x="6747720" y="2153340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0101</a:t>
                    </a:r>
                    <a:endParaRPr sz="1000"/>
                  </a:p>
                </p:txBody>
              </p:sp>
              <p:sp>
                <p:nvSpPr>
                  <p:cNvPr id="105" name="Google Shape;105;p13"/>
                  <p:cNvSpPr/>
                  <p:nvPr/>
                </p:nvSpPr>
                <p:spPr>
                  <a:xfrm>
                    <a:off x="7599092" y="2153340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06" name="Google Shape;106;p13"/>
                  <p:cNvSpPr/>
                  <p:nvPr/>
                </p:nvSpPr>
                <p:spPr>
                  <a:xfrm>
                    <a:off x="6747720" y="192551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0100</a:t>
                    </a:r>
                    <a:endParaRPr sz="1000"/>
                  </a:p>
                </p:txBody>
              </p:sp>
              <p:sp>
                <p:nvSpPr>
                  <p:cNvPr id="107" name="Google Shape;107;p13"/>
                  <p:cNvSpPr/>
                  <p:nvPr/>
                </p:nvSpPr>
                <p:spPr>
                  <a:xfrm>
                    <a:off x="7599092" y="192551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08" name="Google Shape;108;p13"/>
                  <p:cNvSpPr/>
                  <p:nvPr/>
                </p:nvSpPr>
                <p:spPr>
                  <a:xfrm>
                    <a:off x="6747720" y="169769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0011</a:t>
                    </a:r>
                    <a:endParaRPr sz="1000"/>
                  </a:p>
                </p:txBody>
              </p:sp>
              <p:sp>
                <p:nvSpPr>
                  <p:cNvPr id="109" name="Google Shape;109;p13"/>
                  <p:cNvSpPr/>
                  <p:nvPr/>
                </p:nvSpPr>
                <p:spPr>
                  <a:xfrm>
                    <a:off x="7599092" y="169769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10" name="Google Shape;110;p13"/>
                  <p:cNvSpPr/>
                  <p:nvPr/>
                </p:nvSpPr>
                <p:spPr>
                  <a:xfrm>
                    <a:off x="6747720" y="146987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0010</a:t>
                    </a:r>
                    <a:endParaRPr sz="1000"/>
                  </a:p>
                </p:txBody>
              </p:sp>
              <p:sp>
                <p:nvSpPr>
                  <p:cNvPr id="111" name="Google Shape;111;p13"/>
                  <p:cNvSpPr/>
                  <p:nvPr/>
                </p:nvSpPr>
                <p:spPr>
                  <a:xfrm>
                    <a:off x="7599092" y="146987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12" name="Google Shape;112;p13"/>
                  <p:cNvSpPr/>
                  <p:nvPr/>
                </p:nvSpPr>
                <p:spPr>
                  <a:xfrm>
                    <a:off x="6747720" y="124204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0001</a:t>
                    </a:r>
                    <a:endParaRPr sz="1000"/>
                  </a:p>
                </p:txBody>
              </p:sp>
              <p:sp>
                <p:nvSpPr>
                  <p:cNvPr id="113" name="Google Shape;113;p13"/>
                  <p:cNvSpPr/>
                  <p:nvPr/>
                </p:nvSpPr>
                <p:spPr>
                  <a:xfrm>
                    <a:off x="7599092" y="124204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14" name="Google Shape;114;p13"/>
                  <p:cNvSpPr/>
                  <p:nvPr/>
                </p:nvSpPr>
                <p:spPr>
                  <a:xfrm>
                    <a:off x="6747720" y="1014226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15" name="Google Shape;115;p13"/>
                  <p:cNvSpPr/>
                  <p:nvPr/>
                </p:nvSpPr>
                <p:spPr>
                  <a:xfrm>
                    <a:off x="7599092" y="1014226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16" name="Google Shape;116;p13"/>
                  <p:cNvSpPr/>
                  <p:nvPr/>
                </p:nvSpPr>
                <p:spPr>
                  <a:xfrm>
                    <a:off x="6747720" y="78640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000"/>
                      <a:t>ADDRESS</a:t>
                    </a:r>
                    <a:endParaRPr b="1" sz="1000"/>
                  </a:p>
                </p:txBody>
              </p:sp>
              <p:sp>
                <p:nvSpPr>
                  <p:cNvPr id="117" name="Google Shape;117;p13"/>
                  <p:cNvSpPr/>
                  <p:nvPr/>
                </p:nvSpPr>
                <p:spPr>
                  <a:xfrm>
                    <a:off x="7599092" y="78640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000"/>
                      <a:t>DATA</a:t>
                    </a:r>
                    <a:endParaRPr b="1" sz="1000"/>
                  </a:p>
                </p:txBody>
              </p:sp>
            </p:grpSp>
          </p:grpSp>
        </p:grpSp>
      </p:grpSp>
      <p:cxnSp>
        <p:nvCxnSpPr>
          <p:cNvPr id="118" name="Google Shape;118;p13"/>
          <p:cNvCxnSpPr/>
          <p:nvPr/>
        </p:nvCxnSpPr>
        <p:spPr>
          <a:xfrm rot="-5400000">
            <a:off x="4810325" y="1910150"/>
            <a:ext cx="1534200" cy="181500"/>
          </a:xfrm>
          <a:prstGeom prst="bentConnector3">
            <a:avLst>
              <a:gd fmla="val 3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3"/>
          <p:cNvCxnSpPr>
            <a:stCxn id="76" idx="0"/>
          </p:cNvCxnSpPr>
          <p:nvPr/>
        </p:nvCxnSpPr>
        <p:spPr>
          <a:xfrm flipH="1" rot="10800000">
            <a:off x="4088436" y="3502425"/>
            <a:ext cx="2700" cy="2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" name="Google Shape;120;p13"/>
          <p:cNvGrpSpPr/>
          <p:nvPr/>
        </p:nvGrpSpPr>
        <p:grpSpPr>
          <a:xfrm>
            <a:off x="1713003" y="981050"/>
            <a:ext cx="5335200" cy="632652"/>
            <a:chOff x="1713003" y="371450"/>
            <a:chExt cx="5335200" cy="632652"/>
          </a:xfrm>
        </p:grpSpPr>
        <p:cxnSp>
          <p:nvCxnSpPr>
            <p:cNvPr id="121" name="Google Shape;121;p13"/>
            <p:cNvCxnSpPr>
              <a:stCxn id="57" idx="1"/>
            </p:cNvCxnSpPr>
            <p:nvPr/>
          </p:nvCxnSpPr>
          <p:spPr>
            <a:xfrm flipH="1" rot="10800000">
              <a:off x="1713003" y="622502"/>
              <a:ext cx="5335200" cy="381600"/>
            </a:xfrm>
            <a:prstGeom prst="bentConnector5">
              <a:avLst>
                <a:gd fmla="val -4463" name="adj1"/>
                <a:gd fmla="val 100891" name="adj2"/>
                <a:gd fmla="val 99697" name="adj3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3"/>
            <p:cNvCxnSpPr/>
            <p:nvPr/>
          </p:nvCxnSpPr>
          <p:spPr>
            <a:xfrm flipH="1" rot="5400000">
              <a:off x="2832758" y="632252"/>
              <a:ext cx="388200" cy="355500"/>
            </a:xfrm>
            <a:prstGeom prst="bentConnector3">
              <a:avLst>
                <a:gd fmla="val -154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" name="Google Shape;123;p13"/>
            <p:cNvSpPr txBox="1"/>
            <p:nvPr/>
          </p:nvSpPr>
          <p:spPr>
            <a:xfrm>
              <a:off x="6401325" y="371450"/>
              <a:ext cx="632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DAT</a:t>
              </a:r>
              <a:r>
                <a:rPr b="1" lang="en" sz="1000"/>
                <a:t>A</a:t>
              </a:r>
              <a:endParaRPr b="1" sz="1000"/>
            </a:p>
          </p:txBody>
        </p:sp>
      </p:grpSp>
      <p:sp>
        <p:nvSpPr>
          <p:cNvPr id="124" name="Google Shape;124;p13"/>
          <p:cNvSpPr/>
          <p:nvPr/>
        </p:nvSpPr>
        <p:spPr>
          <a:xfrm>
            <a:off x="341850" y="2557787"/>
            <a:ext cx="1634150" cy="1377525"/>
          </a:xfrm>
          <a:prstGeom prst="flowChartMerg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5209125" y="3520025"/>
            <a:ext cx="1828800" cy="474450"/>
            <a:chOff x="5209125" y="2910425"/>
            <a:chExt cx="1828800" cy="474450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5209125" y="2910425"/>
              <a:ext cx="1828800" cy="438300"/>
            </a:xfrm>
            <a:prstGeom prst="bentConnector3">
              <a:avLst>
                <a:gd fmla="val 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3"/>
            <p:cNvSpPr txBox="1"/>
            <p:nvPr/>
          </p:nvSpPr>
          <p:spPr>
            <a:xfrm>
              <a:off x="5476650" y="3046175"/>
              <a:ext cx="1542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READ ENABLE</a:t>
              </a:r>
              <a:endParaRPr/>
            </a:p>
          </p:txBody>
        </p:sp>
      </p:grpSp>
      <p:grpSp>
        <p:nvGrpSpPr>
          <p:cNvPr id="128" name="Google Shape;128;p13"/>
          <p:cNvGrpSpPr/>
          <p:nvPr/>
        </p:nvGrpSpPr>
        <p:grpSpPr>
          <a:xfrm>
            <a:off x="5056725" y="3520025"/>
            <a:ext cx="1991475" cy="897850"/>
            <a:chOff x="5056725" y="2910425"/>
            <a:chExt cx="1991475" cy="897850"/>
          </a:xfrm>
        </p:grpSpPr>
        <p:cxnSp>
          <p:nvCxnSpPr>
            <p:cNvPr id="129" name="Google Shape;129;p13"/>
            <p:cNvCxnSpPr/>
            <p:nvPr/>
          </p:nvCxnSpPr>
          <p:spPr>
            <a:xfrm>
              <a:off x="5056725" y="2910425"/>
              <a:ext cx="1971900" cy="581100"/>
            </a:xfrm>
            <a:prstGeom prst="bentConnector3">
              <a:avLst>
                <a:gd fmla="val 483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13"/>
            <p:cNvSpPr txBox="1"/>
            <p:nvPr/>
          </p:nvSpPr>
          <p:spPr>
            <a:xfrm>
              <a:off x="5374500" y="3469575"/>
              <a:ext cx="16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WRITE ENABLE</a:t>
              </a:r>
              <a:endParaRPr/>
            </a:p>
          </p:txBody>
        </p:sp>
      </p:grpSp>
      <p:sp>
        <p:nvSpPr>
          <p:cNvPr id="131" name="Google Shape;131;p13"/>
          <p:cNvSpPr txBox="1"/>
          <p:nvPr/>
        </p:nvSpPr>
        <p:spPr>
          <a:xfrm>
            <a:off x="1751538" y="3244750"/>
            <a:ext cx="84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FLAG</a:t>
            </a:r>
            <a:r>
              <a:rPr b="1" lang="en" sz="1000">
                <a:solidFill>
                  <a:schemeClr val="dk1"/>
                </a:solidFill>
              </a:rPr>
              <a:t> </a:t>
            </a:r>
            <a:endParaRPr/>
          </a:p>
        </p:txBody>
      </p:sp>
      <p:cxnSp>
        <p:nvCxnSpPr>
          <p:cNvPr id="132" name="Google Shape;132;p13"/>
          <p:cNvCxnSpPr>
            <a:stCxn id="124" idx="2"/>
          </p:cNvCxnSpPr>
          <p:nvPr/>
        </p:nvCxnSpPr>
        <p:spPr>
          <a:xfrm rot="-5400000">
            <a:off x="1751875" y="2926262"/>
            <a:ext cx="416100" cy="1602000"/>
          </a:xfrm>
          <a:prstGeom prst="bentConnector4">
            <a:avLst>
              <a:gd fmla="val -57228" name="adj1"/>
              <a:gd fmla="val 99786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3"/>
          <p:cNvSpPr txBox="1"/>
          <p:nvPr/>
        </p:nvSpPr>
        <p:spPr>
          <a:xfrm>
            <a:off x="1504876" y="3709205"/>
            <a:ext cx="8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OUTPUT</a:t>
            </a:r>
            <a:endParaRPr/>
          </a:p>
        </p:txBody>
      </p:sp>
      <p:cxnSp>
        <p:nvCxnSpPr>
          <p:cNvPr id="134" name="Google Shape;134;p13"/>
          <p:cNvCxnSpPr>
            <a:endCxn id="124" idx="0"/>
          </p:cNvCxnSpPr>
          <p:nvPr/>
        </p:nvCxnSpPr>
        <p:spPr>
          <a:xfrm flipH="1">
            <a:off x="1158925" y="2338787"/>
            <a:ext cx="1508100" cy="219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3"/>
          <p:cNvCxnSpPr/>
          <p:nvPr/>
        </p:nvCxnSpPr>
        <p:spPr>
          <a:xfrm flipH="1">
            <a:off x="961800" y="2148425"/>
            <a:ext cx="1705200" cy="419100"/>
          </a:xfrm>
          <a:prstGeom prst="bentConnector3">
            <a:avLst>
              <a:gd fmla="val 9998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3"/>
          <p:cNvCxnSpPr>
            <a:stCxn id="62" idx="1"/>
          </p:cNvCxnSpPr>
          <p:nvPr/>
        </p:nvCxnSpPr>
        <p:spPr>
          <a:xfrm rot="10800000">
            <a:off x="1847761" y="2777130"/>
            <a:ext cx="838500" cy="24600"/>
          </a:xfrm>
          <a:prstGeom prst="bentConnector3">
            <a:avLst>
              <a:gd fmla="val 63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3"/>
          <p:cNvCxnSpPr>
            <a:stCxn id="70" idx="1"/>
            <a:endCxn id="124" idx="3"/>
          </p:cNvCxnSpPr>
          <p:nvPr/>
        </p:nvCxnSpPr>
        <p:spPr>
          <a:xfrm flipH="1">
            <a:off x="1567368" y="3235837"/>
            <a:ext cx="1320600" cy="10800"/>
          </a:xfrm>
          <a:prstGeom prst="bentConnector3">
            <a:avLst>
              <a:gd fmla="val 91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3"/>
          <p:cNvSpPr txBox="1"/>
          <p:nvPr/>
        </p:nvSpPr>
        <p:spPr>
          <a:xfrm>
            <a:off x="1723063" y="2706838"/>
            <a:ext cx="10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OPERATION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CODE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296350" y="2264825"/>
            <a:ext cx="64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INPUT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1158925" y="2264825"/>
            <a:ext cx="64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INPUT</a:t>
            </a:r>
            <a:endParaRPr/>
          </a:p>
        </p:txBody>
      </p:sp>
      <p:sp>
        <p:nvSpPr>
          <p:cNvPr id="141" name="Google Shape;141;p13"/>
          <p:cNvSpPr txBox="1"/>
          <p:nvPr/>
        </p:nvSpPr>
        <p:spPr>
          <a:xfrm>
            <a:off x="1030825" y="234725"/>
            <a:ext cx="398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CENTRAL PROCESSING UNIT(CPU)</a:t>
            </a:r>
            <a:endParaRPr b="1" sz="1700"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5495300" y="2772201"/>
            <a:ext cx="1541100" cy="338700"/>
            <a:chOff x="5495300" y="2772201"/>
            <a:chExt cx="1541100" cy="338700"/>
          </a:xfrm>
        </p:grpSpPr>
        <p:cxnSp>
          <p:nvCxnSpPr>
            <p:cNvPr id="143" name="Google Shape;143;p13"/>
            <p:cNvCxnSpPr>
              <a:stCxn id="144" idx="3"/>
            </p:cNvCxnSpPr>
            <p:nvPr/>
          </p:nvCxnSpPr>
          <p:spPr>
            <a:xfrm flipH="1">
              <a:off x="5495300" y="3093951"/>
              <a:ext cx="1541100" cy="4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13"/>
            <p:cNvSpPr txBox="1"/>
            <p:nvPr/>
          </p:nvSpPr>
          <p:spPr>
            <a:xfrm>
              <a:off x="5767100" y="2772201"/>
              <a:ext cx="126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ADDRESS INPUT</a:t>
              </a:r>
              <a:endParaRPr b="1" sz="10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/>
          <p:nvPr/>
        </p:nvSpPr>
        <p:spPr>
          <a:xfrm>
            <a:off x="194425" y="790550"/>
            <a:ext cx="5661900" cy="403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4"/>
          <p:cNvGrpSpPr/>
          <p:nvPr/>
        </p:nvGrpSpPr>
        <p:grpSpPr>
          <a:xfrm>
            <a:off x="1713003" y="1231226"/>
            <a:ext cx="925474" cy="529350"/>
            <a:chOff x="1653200" y="712050"/>
            <a:chExt cx="1065600" cy="637925"/>
          </a:xfrm>
        </p:grpSpPr>
        <p:sp>
          <p:nvSpPr>
            <p:cNvPr id="152" name="Google Shape;152;p14"/>
            <p:cNvSpPr txBox="1"/>
            <p:nvPr/>
          </p:nvSpPr>
          <p:spPr>
            <a:xfrm>
              <a:off x="1653200" y="712050"/>
              <a:ext cx="10656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REGISTER A</a:t>
              </a:r>
              <a:endParaRPr b="1" sz="8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1653200" y="995975"/>
              <a:ext cx="1065600" cy="3540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00000000</a:t>
              </a:r>
              <a:endParaRPr sz="1000"/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3204608" y="1214402"/>
            <a:ext cx="925474" cy="546174"/>
            <a:chOff x="3370650" y="691775"/>
            <a:chExt cx="1065600" cy="658200"/>
          </a:xfrm>
        </p:grpSpPr>
        <p:sp>
          <p:nvSpPr>
            <p:cNvPr id="155" name="Google Shape;155;p14"/>
            <p:cNvSpPr txBox="1"/>
            <p:nvPr/>
          </p:nvSpPr>
          <p:spPr>
            <a:xfrm>
              <a:off x="3370650" y="691775"/>
              <a:ext cx="10656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REGISTER B</a:t>
              </a:r>
              <a:endParaRPr b="1" sz="800"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3370650" y="995975"/>
              <a:ext cx="1065600" cy="3540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00000000</a:t>
              </a:r>
              <a:endParaRPr sz="1000"/>
            </a:p>
          </p:txBody>
        </p:sp>
      </p:grpSp>
      <p:grpSp>
        <p:nvGrpSpPr>
          <p:cNvPr id="157" name="Google Shape;157;p14"/>
          <p:cNvGrpSpPr/>
          <p:nvPr/>
        </p:nvGrpSpPr>
        <p:grpSpPr>
          <a:xfrm>
            <a:off x="2686261" y="2085181"/>
            <a:ext cx="2804350" cy="1433099"/>
            <a:chOff x="2537925" y="1741050"/>
            <a:chExt cx="3125669" cy="1609500"/>
          </a:xfrm>
        </p:grpSpPr>
        <p:sp>
          <p:nvSpPr>
            <p:cNvPr id="158" name="Google Shape;158;p14"/>
            <p:cNvSpPr/>
            <p:nvPr/>
          </p:nvSpPr>
          <p:spPr>
            <a:xfrm>
              <a:off x="2537925" y="1741050"/>
              <a:ext cx="3120300" cy="16095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CONTROL 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UNIT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  <p:grpSp>
          <p:nvGrpSpPr>
            <p:cNvPr id="159" name="Google Shape;159;p14"/>
            <p:cNvGrpSpPr/>
            <p:nvPr/>
          </p:nvGrpSpPr>
          <p:grpSpPr>
            <a:xfrm>
              <a:off x="3658432" y="1773959"/>
              <a:ext cx="2005162" cy="890815"/>
              <a:chOff x="3672375" y="1779133"/>
              <a:chExt cx="2144100" cy="1028417"/>
            </a:xfrm>
          </p:grpSpPr>
          <p:sp>
            <p:nvSpPr>
              <p:cNvPr id="160" name="Google Shape;160;p14"/>
              <p:cNvSpPr/>
              <p:nvPr/>
            </p:nvSpPr>
            <p:spPr>
              <a:xfrm>
                <a:off x="4772021" y="2076362"/>
                <a:ext cx="5865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0000</a:t>
                </a:r>
                <a:endParaRPr sz="1000"/>
              </a:p>
            </p:txBody>
          </p:sp>
          <p:sp>
            <p:nvSpPr>
              <p:cNvPr id="161" name="Google Shape;161;p14"/>
              <p:cNvSpPr txBox="1"/>
              <p:nvPr/>
            </p:nvSpPr>
            <p:spPr>
              <a:xfrm>
                <a:off x="3672375" y="1779133"/>
                <a:ext cx="2144100" cy="3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INSTRUCTION REGISTER</a:t>
                </a:r>
                <a:r>
                  <a:rPr lang="en" sz="800"/>
                  <a:t> </a:t>
                </a:r>
                <a:endParaRPr sz="800"/>
              </a:p>
            </p:txBody>
          </p:sp>
          <p:grpSp>
            <p:nvGrpSpPr>
              <p:cNvPr id="162" name="Google Shape;162;p14"/>
              <p:cNvGrpSpPr/>
              <p:nvPr/>
            </p:nvGrpSpPr>
            <p:grpSpPr>
              <a:xfrm>
                <a:off x="4091600" y="2076362"/>
                <a:ext cx="1065600" cy="731188"/>
                <a:chOff x="4091600" y="2076362"/>
                <a:chExt cx="1065600" cy="731188"/>
              </a:xfrm>
            </p:grpSpPr>
            <p:sp>
              <p:nvSpPr>
                <p:cNvPr id="163" name="Google Shape;163;p14"/>
                <p:cNvSpPr/>
                <p:nvPr/>
              </p:nvSpPr>
              <p:spPr>
                <a:xfrm>
                  <a:off x="4184341" y="2076362"/>
                  <a:ext cx="586500" cy="354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/>
                    <a:t>0000</a:t>
                  </a:r>
                  <a:endParaRPr sz="1000"/>
                </a:p>
              </p:txBody>
            </p:sp>
            <p:sp>
              <p:nvSpPr>
                <p:cNvPr id="164" name="Google Shape;164;p14"/>
                <p:cNvSpPr txBox="1"/>
                <p:nvPr/>
              </p:nvSpPr>
              <p:spPr>
                <a:xfrm>
                  <a:off x="4091600" y="2388450"/>
                  <a:ext cx="1065600" cy="41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900"/>
                    <a:t>(OP(CODE))</a:t>
                  </a:r>
                  <a:endParaRPr b="1" sz="900"/>
                </a:p>
              </p:txBody>
            </p:sp>
          </p:grpSp>
        </p:grpSp>
        <p:grpSp>
          <p:nvGrpSpPr>
            <p:cNvPr id="165" name="Google Shape;165;p14"/>
            <p:cNvGrpSpPr/>
            <p:nvPr/>
          </p:nvGrpSpPr>
          <p:grpSpPr>
            <a:xfrm>
              <a:off x="2762744" y="2880024"/>
              <a:ext cx="871419" cy="306635"/>
              <a:chOff x="2714625" y="3056050"/>
              <a:chExt cx="931800" cy="354000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2714625" y="3056050"/>
                <a:ext cx="3222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3019425" y="3056050"/>
                <a:ext cx="3222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3324225" y="3056050"/>
                <a:ext cx="3222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</a:t>
                </a:r>
                <a:endParaRPr/>
              </a:p>
            </p:txBody>
          </p:sp>
        </p:grpSp>
        <p:grpSp>
          <p:nvGrpSpPr>
            <p:cNvPr id="169" name="Google Shape;169;p14"/>
            <p:cNvGrpSpPr/>
            <p:nvPr/>
          </p:nvGrpSpPr>
          <p:grpSpPr>
            <a:xfrm>
              <a:off x="3658432" y="2682011"/>
              <a:ext cx="2005162" cy="634037"/>
              <a:chOff x="3672375" y="2827450"/>
              <a:chExt cx="2144100" cy="731975"/>
            </a:xfrm>
          </p:grpSpPr>
          <p:sp>
            <p:nvSpPr>
              <p:cNvPr id="170" name="Google Shape;170;p14"/>
              <p:cNvSpPr/>
              <p:nvPr/>
            </p:nvSpPr>
            <p:spPr>
              <a:xfrm>
                <a:off x="4238625" y="2827450"/>
                <a:ext cx="10656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00000000</a:t>
                </a:r>
                <a:endParaRPr sz="1000"/>
              </a:p>
            </p:txBody>
          </p:sp>
          <p:sp>
            <p:nvSpPr>
              <p:cNvPr id="171" name="Google Shape;171;p14"/>
              <p:cNvSpPr txBox="1"/>
              <p:nvPr/>
            </p:nvSpPr>
            <p:spPr>
              <a:xfrm>
                <a:off x="3672375" y="3160425"/>
                <a:ext cx="2144100" cy="3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INSTRUCTION REGISTER </a:t>
                </a:r>
                <a:endParaRPr b="1" sz="800"/>
              </a:p>
            </p:txBody>
          </p:sp>
        </p:grpSp>
      </p:grpSp>
      <p:sp>
        <p:nvSpPr>
          <p:cNvPr id="172" name="Google Shape;172;p14"/>
          <p:cNvSpPr/>
          <p:nvPr/>
        </p:nvSpPr>
        <p:spPr>
          <a:xfrm>
            <a:off x="3625686" y="3788625"/>
            <a:ext cx="925500" cy="8922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CLOCK</a:t>
            </a:r>
            <a:endParaRPr b="1" sz="900"/>
          </a:p>
        </p:txBody>
      </p:sp>
      <p:grpSp>
        <p:nvGrpSpPr>
          <p:cNvPr id="173" name="Google Shape;173;p14"/>
          <p:cNvGrpSpPr/>
          <p:nvPr/>
        </p:nvGrpSpPr>
        <p:grpSpPr>
          <a:xfrm>
            <a:off x="7036497" y="790097"/>
            <a:ext cx="2022362" cy="4161176"/>
            <a:chOff x="6819900" y="485300"/>
            <a:chExt cx="2086200" cy="4420200"/>
          </a:xfrm>
        </p:grpSpPr>
        <p:sp>
          <p:nvSpPr>
            <p:cNvPr id="174" name="Google Shape;174;p14"/>
            <p:cNvSpPr/>
            <p:nvPr/>
          </p:nvSpPr>
          <p:spPr>
            <a:xfrm>
              <a:off x="6819900" y="485300"/>
              <a:ext cx="2086200" cy="4420200"/>
            </a:xfrm>
            <a:prstGeom prst="rect">
              <a:avLst/>
            </a:prstGeom>
            <a:solidFill>
              <a:srgbClr val="FF0000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" name="Google Shape;175;p14"/>
            <p:cNvGrpSpPr/>
            <p:nvPr/>
          </p:nvGrpSpPr>
          <p:grpSpPr>
            <a:xfrm>
              <a:off x="7009825" y="485300"/>
              <a:ext cx="1703814" cy="4210745"/>
              <a:chOff x="7009825" y="485300"/>
              <a:chExt cx="1703814" cy="4210745"/>
            </a:xfrm>
          </p:grpSpPr>
          <p:sp>
            <p:nvSpPr>
              <p:cNvPr id="176" name="Google Shape;176;p14"/>
              <p:cNvSpPr txBox="1"/>
              <p:nvPr/>
            </p:nvSpPr>
            <p:spPr>
              <a:xfrm>
                <a:off x="7009825" y="485300"/>
                <a:ext cx="1701300" cy="37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RAM</a:t>
                </a:r>
                <a:endParaRPr b="1" sz="1100"/>
              </a:p>
            </p:txBody>
          </p:sp>
          <p:grpSp>
            <p:nvGrpSpPr>
              <p:cNvPr id="177" name="Google Shape;177;p14"/>
              <p:cNvGrpSpPr/>
              <p:nvPr/>
            </p:nvGrpSpPr>
            <p:grpSpPr>
              <a:xfrm>
                <a:off x="7009826" y="786403"/>
                <a:ext cx="1703813" cy="3909641"/>
                <a:chOff x="7009826" y="786403"/>
                <a:chExt cx="1703813" cy="3909641"/>
              </a:xfrm>
            </p:grpSpPr>
            <p:grpSp>
              <p:nvGrpSpPr>
                <p:cNvPr id="178" name="Google Shape;178;p14"/>
                <p:cNvGrpSpPr/>
                <p:nvPr/>
              </p:nvGrpSpPr>
              <p:grpSpPr>
                <a:xfrm>
                  <a:off x="7012366" y="4432345"/>
                  <a:ext cx="1701272" cy="263700"/>
                  <a:chOff x="6750260" y="4203745"/>
                  <a:chExt cx="1701272" cy="263700"/>
                </a:xfrm>
              </p:grpSpPr>
              <p:sp>
                <p:nvSpPr>
                  <p:cNvPr id="179" name="Google Shape;179;p14"/>
                  <p:cNvSpPr/>
                  <p:nvPr/>
                </p:nvSpPr>
                <p:spPr>
                  <a:xfrm>
                    <a:off x="6750260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1111</a:t>
                    </a:r>
                    <a:endParaRPr sz="1000"/>
                  </a:p>
                </p:txBody>
              </p:sp>
              <p:sp>
                <p:nvSpPr>
                  <p:cNvPr id="180" name="Google Shape;180;p14"/>
                  <p:cNvSpPr/>
                  <p:nvPr/>
                </p:nvSpPr>
                <p:spPr>
                  <a:xfrm>
                    <a:off x="7601632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</p:grpSp>
            <p:grpSp>
              <p:nvGrpSpPr>
                <p:cNvPr id="181" name="Google Shape;181;p14"/>
                <p:cNvGrpSpPr/>
                <p:nvPr/>
              </p:nvGrpSpPr>
              <p:grpSpPr>
                <a:xfrm>
                  <a:off x="7009826" y="786403"/>
                  <a:ext cx="1703813" cy="3681041"/>
                  <a:chOff x="6747720" y="786403"/>
                  <a:chExt cx="1703813" cy="3681041"/>
                </a:xfrm>
              </p:grpSpPr>
              <p:sp>
                <p:nvSpPr>
                  <p:cNvPr id="182" name="Google Shape;182;p14"/>
                  <p:cNvSpPr/>
                  <p:nvPr/>
                </p:nvSpPr>
                <p:spPr>
                  <a:xfrm>
                    <a:off x="6750260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1110</a:t>
                    </a:r>
                    <a:endParaRPr sz="1000"/>
                  </a:p>
                </p:txBody>
              </p:sp>
              <p:sp>
                <p:nvSpPr>
                  <p:cNvPr id="183" name="Google Shape;183;p14"/>
                  <p:cNvSpPr/>
                  <p:nvPr/>
                </p:nvSpPr>
                <p:spPr>
                  <a:xfrm>
                    <a:off x="7601632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84" name="Google Shape;184;p14"/>
                  <p:cNvSpPr/>
                  <p:nvPr/>
                </p:nvSpPr>
                <p:spPr>
                  <a:xfrm>
                    <a:off x="6750260" y="397592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1101</a:t>
                    </a:r>
                    <a:endParaRPr sz="1000"/>
                  </a:p>
                </p:txBody>
              </p:sp>
              <p:sp>
                <p:nvSpPr>
                  <p:cNvPr id="185" name="Google Shape;185;p14"/>
                  <p:cNvSpPr/>
                  <p:nvPr/>
                </p:nvSpPr>
                <p:spPr>
                  <a:xfrm>
                    <a:off x="7601632" y="397592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86" name="Google Shape;186;p14"/>
                  <p:cNvSpPr/>
                  <p:nvPr/>
                </p:nvSpPr>
                <p:spPr>
                  <a:xfrm>
                    <a:off x="6747720" y="374809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1100</a:t>
                    </a:r>
                    <a:endParaRPr sz="1000"/>
                  </a:p>
                </p:txBody>
              </p:sp>
              <p:sp>
                <p:nvSpPr>
                  <p:cNvPr id="187" name="Google Shape;187;p14"/>
                  <p:cNvSpPr/>
                  <p:nvPr/>
                </p:nvSpPr>
                <p:spPr>
                  <a:xfrm>
                    <a:off x="7599092" y="374809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88" name="Google Shape;188;p14"/>
                  <p:cNvSpPr/>
                  <p:nvPr/>
                </p:nvSpPr>
                <p:spPr>
                  <a:xfrm>
                    <a:off x="6747720" y="352027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1011</a:t>
                    </a:r>
                    <a:endParaRPr sz="1000"/>
                  </a:p>
                </p:txBody>
              </p:sp>
              <p:sp>
                <p:nvSpPr>
                  <p:cNvPr id="189" name="Google Shape;189;p14"/>
                  <p:cNvSpPr/>
                  <p:nvPr/>
                </p:nvSpPr>
                <p:spPr>
                  <a:xfrm>
                    <a:off x="7599092" y="352027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90" name="Google Shape;190;p14"/>
                  <p:cNvSpPr/>
                  <p:nvPr/>
                </p:nvSpPr>
                <p:spPr>
                  <a:xfrm>
                    <a:off x="6747720" y="329245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1010</a:t>
                    </a:r>
                    <a:endParaRPr sz="1000"/>
                  </a:p>
                </p:txBody>
              </p:sp>
              <p:sp>
                <p:nvSpPr>
                  <p:cNvPr id="191" name="Google Shape;191;p14"/>
                  <p:cNvSpPr/>
                  <p:nvPr/>
                </p:nvSpPr>
                <p:spPr>
                  <a:xfrm>
                    <a:off x="7599092" y="329245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92" name="Google Shape;192;p14"/>
                  <p:cNvSpPr/>
                  <p:nvPr/>
                </p:nvSpPr>
                <p:spPr>
                  <a:xfrm>
                    <a:off x="6747720" y="3064631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1001</a:t>
                    </a:r>
                    <a:endParaRPr sz="1000"/>
                  </a:p>
                </p:txBody>
              </p:sp>
              <p:sp>
                <p:nvSpPr>
                  <p:cNvPr id="193" name="Google Shape;193;p14"/>
                  <p:cNvSpPr/>
                  <p:nvPr/>
                </p:nvSpPr>
                <p:spPr>
                  <a:xfrm>
                    <a:off x="7599092" y="3064631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94" name="Google Shape;194;p14"/>
                  <p:cNvSpPr/>
                  <p:nvPr/>
                </p:nvSpPr>
                <p:spPr>
                  <a:xfrm>
                    <a:off x="6747720" y="2836808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1000</a:t>
                    </a:r>
                    <a:endParaRPr sz="1000"/>
                  </a:p>
                </p:txBody>
              </p:sp>
              <p:sp>
                <p:nvSpPr>
                  <p:cNvPr id="195" name="Google Shape;195;p14"/>
                  <p:cNvSpPr/>
                  <p:nvPr/>
                </p:nvSpPr>
                <p:spPr>
                  <a:xfrm>
                    <a:off x="7599092" y="2836808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96" name="Google Shape;196;p14"/>
                  <p:cNvSpPr/>
                  <p:nvPr/>
                </p:nvSpPr>
                <p:spPr>
                  <a:xfrm>
                    <a:off x="6747720" y="260898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0111</a:t>
                    </a:r>
                    <a:endParaRPr sz="1000"/>
                  </a:p>
                </p:txBody>
              </p:sp>
              <p:sp>
                <p:nvSpPr>
                  <p:cNvPr id="197" name="Google Shape;197;p14"/>
                  <p:cNvSpPr/>
                  <p:nvPr/>
                </p:nvSpPr>
                <p:spPr>
                  <a:xfrm>
                    <a:off x="7599092" y="260898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198" name="Google Shape;198;p14"/>
                  <p:cNvSpPr/>
                  <p:nvPr/>
                </p:nvSpPr>
                <p:spPr>
                  <a:xfrm>
                    <a:off x="6747720" y="238116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0110</a:t>
                    </a:r>
                    <a:endParaRPr sz="1000"/>
                  </a:p>
                </p:txBody>
              </p:sp>
              <p:sp>
                <p:nvSpPr>
                  <p:cNvPr id="199" name="Google Shape;199;p14"/>
                  <p:cNvSpPr/>
                  <p:nvPr/>
                </p:nvSpPr>
                <p:spPr>
                  <a:xfrm>
                    <a:off x="7599092" y="238116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00" name="Google Shape;200;p14"/>
                  <p:cNvSpPr/>
                  <p:nvPr/>
                </p:nvSpPr>
                <p:spPr>
                  <a:xfrm>
                    <a:off x="6747720" y="2153340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0101</a:t>
                    </a:r>
                    <a:endParaRPr sz="1000"/>
                  </a:p>
                </p:txBody>
              </p:sp>
              <p:sp>
                <p:nvSpPr>
                  <p:cNvPr id="201" name="Google Shape;201;p14"/>
                  <p:cNvSpPr/>
                  <p:nvPr/>
                </p:nvSpPr>
                <p:spPr>
                  <a:xfrm>
                    <a:off x="7599092" y="2153340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02" name="Google Shape;202;p14"/>
                  <p:cNvSpPr/>
                  <p:nvPr/>
                </p:nvSpPr>
                <p:spPr>
                  <a:xfrm>
                    <a:off x="6747720" y="192551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0100</a:t>
                    </a:r>
                    <a:endParaRPr sz="1000"/>
                  </a:p>
                </p:txBody>
              </p:sp>
              <p:sp>
                <p:nvSpPr>
                  <p:cNvPr id="203" name="Google Shape;203;p14"/>
                  <p:cNvSpPr/>
                  <p:nvPr/>
                </p:nvSpPr>
                <p:spPr>
                  <a:xfrm>
                    <a:off x="7599092" y="192551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04" name="Google Shape;204;p14"/>
                  <p:cNvSpPr/>
                  <p:nvPr/>
                </p:nvSpPr>
                <p:spPr>
                  <a:xfrm>
                    <a:off x="6747720" y="169769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0011</a:t>
                    </a:r>
                    <a:endParaRPr sz="1000"/>
                  </a:p>
                </p:txBody>
              </p:sp>
              <p:sp>
                <p:nvSpPr>
                  <p:cNvPr id="205" name="Google Shape;205;p14"/>
                  <p:cNvSpPr/>
                  <p:nvPr/>
                </p:nvSpPr>
                <p:spPr>
                  <a:xfrm>
                    <a:off x="7599092" y="169769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06" name="Google Shape;206;p14"/>
                  <p:cNvSpPr/>
                  <p:nvPr/>
                </p:nvSpPr>
                <p:spPr>
                  <a:xfrm>
                    <a:off x="6747720" y="146987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0010</a:t>
                    </a:r>
                    <a:endParaRPr sz="1000"/>
                  </a:p>
                </p:txBody>
              </p:sp>
              <p:sp>
                <p:nvSpPr>
                  <p:cNvPr id="207" name="Google Shape;207;p14"/>
                  <p:cNvSpPr/>
                  <p:nvPr/>
                </p:nvSpPr>
                <p:spPr>
                  <a:xfrm>
                    <a:off x="7599092" y="146987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08" name="Google Shape;208;p14"/>
                  <p:cNvSpPr/>
                  <p:nvPr/>
                </p:nvSpPr>
                <p:spPr>
                  <a:xfrm>
                    <a:off x="6747720" y="124204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0001</a:t>
                    </a:r>
                    <a:endParaRPr sz="1000"/>
                  </a:p>
                </p:txBody>
              </p:sp>
              <p:sp>
                <p:nvSpPr>
                  <p:cNvPr id="209" name="Google Shape;209;p14"/>
                  <p:cNvSpPr/>
                  <p:nvPr/>
                </p:nvSpPr>
                <p:spPr>
                  <a:xfrm>
                    <a:off x="7599092" y="124204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10" name="Google Shape;210;p14"/>
                  <p:cNvSpPr/>
                  <p:nvPr/>
                </p:nvSpPr>
                <p:spPr>
                  <a:xfrm>
                    <a:off x="6747720" y="1014226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11" name="Google Shape;211;p14"/>
                  <p:cNvSpPr/>
                  <p:nvPr/>
                </p:nvSpPr>
                <p:spPr>
                  <a:xfrm>
                    <a:off x="7599092" y="1014226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12" name="Google Shape;212;p14"/>
                  <p:cNvSpPr/>
                  <p:nvPr/>
                </p:nvSpPr>
                <p:spPr>
                  <a:xfrm>
                    <a:off x="6747720" y="78640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000"/>
                      <a:t>ADDRESS</a:t>
                    </a:r>
                    <a:endParaRPr b="1" sz="1000"/>
                  </a:p>
                </p:txBody>
              </p:sp>
              <p:sp>
                <p:nvSpPr>
                  <p:cNvPr id="213" name="Google Shape;213;p14"/>
                  <p:cNvSpPr/>
                  <p:nvPr/>
                </p:nvSpPr>
                <p:spPr>
                  <a:xfrm>
                    <a:off x="7599092" y="78640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000"/>
                      <a:t>DATA</a:t>
                    </a:r>
                    <a:endParaRPr b="1" sz="1000"/>
                  </a:p>
                </p:txBody>
              </p:sp>
            </p:grpSp>
          </p:grpSp>
        </p:grpSp>
      </p:grpSp>
      <p:cxnSp>
        <p:nvCxnSpPr>
          <p:cNvPr id="214" name="Google Shape;214;p14"/>
          <p:cNvCxnSpPr/>
          <p:nvPr/>
        </p:nvCxnSpPr>
        <p:spPr>
          <a:xfrm rot="-5400000">
            <a:off x="4810325" y="1910150"/>
            <a:ext cx="1534200" cy="181500"/>
          </a:xfrm>
          <a:prstGeom prst="bentConnector3">
            <a:avLst>
              <a:gd fmla="val 3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4"/>
          <p:cNvCxnSpPr>
            <a:stCxn id="172" idx="0"/>
          </p:cNvCxnSpPr>
          <p:nvPr/>
        </p:nvCxnSpPr>
        <p:spPr>
          <a:xfrm flipH="1" rot="10800000">
            <a:off x="4088436" y="3502425"/>
            <a:ext cx="2700" cy="2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6" name="Google Shape;216;p14"/>
          <p:cNvGrpSpPr/>
          <p:nvPr/>
        </p:nvGrpSpPr>
        <p:grpSpPr>
          <a:xfrm>
            <a:off x="1713003" y="981050"/>
            <a:ext cx="5335200" cy="632652"/>
            <a:chOff x="1713003" y="371450"/>
            <a:chExt cx="5335200" cy="632652"/>
          </a:xfrm>
        </p:grpSpPr>
        <p:cxnSp>
          <p:nvCxnSpPr>
            <p:cNvPr id="217" name="Google Shape;217;p14"/>
            <p:cNvCxnSpPr>
              <a:stCxn id="153" idx="1"/>
            </p:cNvCxnSpPr>
            <p:nvPr/>
          </p:nvCxnSpPr>
          <p:spPr>
            <a:xfrm flipH="1" rot="10800000">
              <a:off x="1713003" y="622502"/>
              <a:ext cx="5335200" cy="381600"/>
            </a:xfrm>
            <a:prstGeom prst="bentConnector5">
              <a:avLst>
                <a:gd fmla="val -4463" name="adj1"/>
                <a:gd fmla="val 100891" name="adj2"/>
                <a:gd fmla="val 99697" name="adj3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 flipH="1" rot="5400000">
              <a:off x="2832758" y="632252"/>
              <a:ext cx="388200" cy="355500"/>
            </a:xfrm>
            <a:prstGeom prst="bentConnector3">
              <a:avLst>
                <a:gd fmla="val -154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9" name="Google Shape;219;p14"/>
            <p:cNvSpPr txBox="1"/>
            <p:nvPr/>
          </p:nvSpPr>
          <p:spPr>
            <a:xfrm>
              <a:off x="6401325" y="371450"/>
              <a:ext cx="632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DATA</a:t>
              </a:r>
              <a:endParaRPr b="1" sz="1000"/>
            </a:p>
          </p:txBody>
        </p:sp>
      </p:grpSp>
      <p:sp>
        <p:nvSpPr>
          <p:cNvPr id="220" name="Google Shape;220;p14"/>
          <p:cNvSpPr/>
          <p:nvPr/>
        </p:nvSpPr>
        <p:spPr>
          <a:xfrm>
            <a:off x="341850" y="2557787"/>
            <a:ext cx="1634150" cy="1377525"/>
          </a:xfrm>
          <a:prstGeom prst="flowChartMerge">
            <a:avLst/>
          </a:prstGeom>
          <a:solidFill>
            <a:srgbClr val="93C47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5209125" y="3520025"/>
            <a:ext cx="1828800" cy="474450"/>
            <a:chOff x="5209125" y="2910425"/>
            <a:chExt cx="1828800" cy="474450"/>
          </a:xfrm>
        </p:grpSpPr>
        <p:cxnSp>
          <p:nvCxnSpPr>
            <p:cNvPr id="222" name="Google Shape;222;p14"/>
            <p:cNvCxnSpPr/>
            <p:nvPr/>
          </p:nvCxnSpPr>
          <p:spPr>
            <a:xfrm>
              <a:off x="5209125" y="2910425"/>
              <a:ext cx="1828800" cy="438300"/>
            </a:xfrm>
            <a:prstGeom prst="bentConnector3">
              <a:avLst>
                <a:gd fmla="val 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3" name="Google Shape;223;p14"/>
            <p:cNvSpPr txBox="1"/>
            <p:nvPr/>
          </p:nvSpPr>
          <p:spPr>
            <a:xfrm>
              <a:off x="5476650" y="3046175"/>
              <a:ext cx="1542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READ ENABLE</a:t>
              </a: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>
            <a:off x="5056725" y="3520025"/>
            <a:ext cx="1991475" cy="897850"/>
            <a:chOff x="5056725" y="2910425"/>
            <a:chExt cx="1991475" cy="897850"/>
          </a:xfrm>
        </p:grpSpPr>
        <p:cxnSp>
          <p:nvCxnSpPr>
            <p:cNvPr id="225" name="Google Shape;225;p14"/>
            <p:cNvCxnSpPr/>
            <p:nvPr/>
          </p:nvCxnSpPr>
          <p:spPr>
            <a:xfrm>
              <a:off x="5056725" y="2910425"/>
              <a:ext cx="1971900" cy="581100"/>
            </a:xfrm>
            <a:prstGeom prst="bentConnector3">
              <a:avLst>
                <a:gd fmla="val 483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Google Shape;226;p14"/>
            <p:cNvSpPr txBox="1"/>
            <p:nvPr/>
          </p:nvSpPr>
          <p:spPr>
            <a:xfrm>
              <a:off x="5374500" y="3469575"/>
              <a:ext cx="16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WRITE ENABLE</a:t>
              </a:r>
              <a:endParaRPr/>
            </a:p>
          </p:txBody>
        </p:sp>
      </p:grpSp>
      <p:sp>
        <p:nvSpPr>
          <p:cNvPr id="227" name="Google Shape;227;p14"/>
          <p:cNvSpPr txBox="1"/>
          <p:nvPr/>
        </p:nvSpPr>
        <p:spPr>
          <a:xfrm>
            <a:off x="1751538" y="3244750"/>
            <a:ext cx="84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FLAG </a:t>
            </a:r>
            <a:endParaRPr/>
          </a:p>
        </p:txBody>
      </p:sp>
      <p:cxnSp>
        <p:nvCxnSpPr>
          <p:cNvPr id="228" name="Google Shape;228;p14"/>
          <p:cNvCxnSpPr>
            <a:stCxn id="220" idx="2"/>
          </p:cNvCxnSpPr>
          <p:nvPr/>
        </p:nvCxnSpPr>
        <p:spPr>
          <a:xfrm rot="-5400000">
            <a:off x="1751875" y="2926262"/>
            <a:ext cx="416100" cy="1602000"/>
          </a:xfrm>
          <a:prstGeom prst="bentConnector4">
            <a:avLst>
              <a:gd fmla="val -57228" name="adj1"/>
              <a:gd fmla="val 99786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14"/>
          <p:cNvSpPr txBox="1"/>
          <p:nvPr/>
        </p:nvSpPr>
        <p:spPr>
          <a:xfrm>
            <a:off x="1504876" y="3709205"/>
            <a:ext cx="8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OUTPUT</a:t>
            </a:r>
            <a:endParaRPr/>
          </a:p>
        </p:txBody>
      </p:sp>
      <p:cxnSp>
        <p:nvCxnSpPr>
          <p:cNvPr id="230" name="Google Shape;230;p14"/>
          <p:cNvCxnSpPr>
            <a:endCxn id="220" idx="0"/>
          </p:cNvCxnSpPr>
          <p:nvPr/>
        </p:nvCxnSpPr>
        <p:spPr>
          <a:xfrm flipH="1">
            <a:off x="1158925" y="2338787"/>
            <a:ext cx="1508100" cy="219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4"/>
          <p:cNvCxnSpPr/>
          <p:nvPr/>
        </p:nvCxnSpPr>
        <p:spPr>
          <a:xfrm flipH="1">
            <a:off x="961800" y="2148425"/>
            <a:ext cx="1705200" cy="419100"/>
          </a:xfrm>
          <a:prstGeom prst="bentConnector3">
            <a:avLst>
              <a:gd fmla="val 9998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4"/>
          <p:cNvCxnSpPr>
            <a:stCxn id="158" idx="1"/>
          </p:cNvCxnSpPr>
          <p:nvPr/>
        </p:nvCxnSpPr>
        <p:spPr>
          <a:xfrm rot="10800000">
            <a:off x="1847761" y="2777130"/>
            <a:ext cx="838500" cy="24600"/>
          </a:xfrm>
          <a:prstGeom prst="bentConnector3">
            <a:avLst>
              <a:gd fmla="val 63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4"/>
          <p:cNvCxnSpPr>
            <a:stCxn id="166" idx="1"/>
            <a:endCxn id="220" idx="3"/>
          </p:cNvCxnSpPr>
          <p:nvPr/>
        </p:nvCxnSpPr>
        <p:spPr>
          <a:xfrm flipH="1">
            <a:off x="1567368" y="3235837"/>
            <a:ext cx="1320600" cy="10800"/>
          </a:xfrm>
          <a:prstGeom prst="bentConnector3">
            <a:avLst>
              <a:gd fmla="val 91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14"/>
          <p:cNvSpPr txBox="1"/>
          <p:nvPr/>
        </p:nvSpPr>
        <p:spPr>
          <a:xfrm>
            <a:off x="1723063" y="2706838"/>
            <a:ext cx="10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OPERATION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CODE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296350" y="2264825"/>
            <a:ext cx="64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INPUT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1158925" y="2264825"/>
            <a:ext cx="64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INPUT</a:t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1030825" y="234725"/>
            <a:ext cx="398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CENTRAL PROCESSING UNIT(CPU)</a:t>
            </a:r>
            <a:endParaRPr b="1" sz="1700"/>
          </a:p>
        </p:txBody>
      </p:sp>
      <p:grpSp>
        <p:nvGrpSpPr>
          <p:cNvPr id="238" name="Google Shape;238;p14"/>
          <p:cNvGrpSpPr/>
          <p:nvPr/>
        </p:nvGrpSpPr>
        <p:grpSpPr>
          <a:xfrm>
            <a:off x="5495300" y="2772201"/>
            <a:ext cx="1541100" cy="338700"/>
            <a:chOff x="5495300" y="2772201"/>
            <a:chExt cx="1541100" cy="338700"/>
          </a:xfrm>
        </p:grpSpPr>
        <p:cxnSp>
          <p:nvCxnSpPr>
            <p:cNvPr id="239" name="Google Shape;239;p14"/>
            <p:cNvCxnSpPr>
              <a:stCxn id="240" idx="3"/>
            </p:cNvCxnSpPr>
            <p:nvPr/>
          </p:nvCxnSpPr>
          <p:spPr>
            <a:xfrm flipH="1">
              <a:off x="5495300" y="3093951"/>
              <a:ext cx="1541100" cy="4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" name="Google Shape;241;p14"/>
            <p:cNvSpPr txBox="1"/>
            <p:nvPr/>
          </p:nvSpPr>
          <p:spPr>
            <a:xfrm>
              <a:off x="5767100" y="2772201"/>
              <a:ext cx="126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ADDRESS INPUT</a:t>
              </a:r>
              <a:endParaRPr b="1" sz="10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/>
          <p:nvPr/>
        </p:nvSpPr>
        <p:spPr>
          <a:xfrm>
            <a:off x="139783" y="769301"/>
            <a:ext cx="5661900" cy="4033800"/>
          </a:xfrm>
          <a:prstGeom prst="roundRect">
            <a:avLst>
              <a:gd fmla="val 16667" name="adj"/>
            </a:avLst>
          </a:prstGeom>
          <a:solidFill>
            <a:srgbClr val="FFAB40"/>
          </a:solidFill>
          <a:ln cap="flat" cmpd="sng" w="381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15"/>
          <p:cNvGrpSpPr/>
          <p:nvPr/>
        </p:nvGrpSpPr>
        <p:grpSpPr>
          <a:xfrm>
            <a:off x="1658361" y="1209977"/>
            <a:ext cx="925474" cy="529350"/>
            <a:chOff x="1653200" y="712050"/>
            <a:chExt cx="1065600" cy="637925"/>
          </a:xfrm>
        </p:grpSpPr>
        <p:sp>
          <p:nvSpPr>
            <p:cNvPr id="248" name="Google Shape;248;p15"/>
            <p:cNvSpPr txBox="1"/>
            <p:nvPr/>
          </p:nvSpPr>
          <p:spPr>
            <a:xfrm>
              <a:off x="1653200" y="712050"/>
              <a:ext cx="10656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REGISTER A</a:t>
              </a:r>
              <a:endParaRPr b="1" sz="80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653200" y="995975"/>
              <a:ext cx="1065600" cy="354000"/>
            </a:xfrm>
            <a:prstGeom prst="rect">
              <a:avLst/>
            </a:prstGeom>
            <a:solidFill>
              <a:srgbClr val="EEEEEE"/>
            </a:solidFill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00000000</a:t>
              </a:r>
              <a:endParaRPr sz="1000"/>
            </a:p>
          </p:txBody>
        </p:sp>
      </p:grpSp>
      <p:grpSp>
        <p:nvGrpSpPr>
          <p:cNvPr id="250" name="Google Shape;250;p15"/>
          <p:cNvGrpSpPr/>
          <p:nvPr/>
        </p:nvGrpSpPr>
        <p:grpSpPr>
          <a:xfrm>
            <a:off x="3149966" y="1193153"/>
            <a:ext cx="925474" cy="546174"/>
            <a:chOff x="3370650" y="691775"/>
            <a:chExt cx="1065600" cy="658200"/>
          </a:xfrm>
        </p:grpSpPr>
        <p:sp>
          <p:nvSpPr>
            <p:cNvPr id="251" name="Google Shape;251;p15"/>
            <p:cNvSpPr txBox="1"/>
            <p:nvPr/>
          </p:nvSpPr>
          <p:spPr>
            <a:xfrm>
              <a:off x="3370650" y="691775"/>
              <a:ext cx="10656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REGISTER B</a:t>
              </a:r>
              <a:endParaRPr b="1" sz="800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3370650" y="995975"/>
              <a:ext cx="1065600" cy="354000"/>
            </a:xfrm>
            <a:prstGeom prst="rect">
              <a:avLst/>
            </a:prstGeom>
            <a:solidFill>
              <a:srgbClr val="EEEEEE"/>
            </a:solidFill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00000000</a:t>
              </a:r>
              <a:endParaRPr sz="1000"/>
            </a:p>
          </p:txBody>
        </p:sp>
      </p:grpSp>
      <p:grpSp>
        <p:nvGrpSpPr>
          <p:cNvPr id="253" name="Google Shape;253;p15"/>
          <p:cNvGrpSpPr/>
          <p:nvPr/>
        </p:nvGrpSpPr>
        <p:grpSpPr>
          <a:xfrm>
            <a:off x="2631619" y="2063931"/>
            <a:ext cx="2804350" cy="1525702"/>
            <a:chOff x="2537925" y="1741050"/>
            <a:chExt cx="3125669" cy="1713502"/>
          </a:xfrm>
        </p:grpSpPr>
        <p:sp>
          <p:nvSpPr>
            <p:cNvPr id="254" name="Google Shape;254;p15"/>
            <p:cNvSpPr/>
            <p:nvPr/>
          </p:nvSpPr>
          <p:spPr>
            <a:xfrm>
              <a:off x="2537925" y="1741050"/>
              <a:ext cx="3120300" cy="1609500"/>
            </a:xfrm>
            <a:prstGeom prst="rect">
              <a:avLst/>
            </a:prstGeom>
            <a:solidFill>
              <a:srgbClr val="4285F4"/>
            </a:solidFill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CONTROL 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UNIT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  <p:grpSp>
          <p:nvGrpSpPr>
            <p:cNvPr id="255" name="Google Shape;255;p15"/>
            <p:cNvGrpSpPr/>
            <p:nvPr/>
          </p:nvGrpSpPr>
          <p:grpSpPr>
            <a:xfrm>
              <a:off x="3658432" y="1773959"/>
              <a:ext cx="2005162" cy="890815"/>
              <a:chOff x="3672375" y="1779133"/>
              <a:chExt cx="2144100" cy="1028417"/>
            </a:xfrm>
          </p:grpSpPr>
          <p:sp>
            <p:nvSpPr>
              <p:cNvPr id="256" name="Google Shape;256;p15"/>
              <p:cNvSpPr/>
              <p:nvPr/>
            </p:nvSpPr>
            <p:spPr>
              <a:xfrm>
                <a:off x="4772021" y="2076362"/>
                <a:ext cx="586500" cy="354000"/>
              </a:xfrm>
              <a:prstGeom prst="rect">
                <a:avLst/>
              </a:prstGeom>
              <a:solidFill>
                <a:srgbClr val="EEEEEE"/>
              </a:solidFill>
              <a:ln cap="flat" cmpd="sng" w="2857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0000</a:t>
                </a:r>
                <a:endParaRPr sz="1000"/>
              </a:p>
            </p:txBody>
          </p:sp>
          <p:sp>
            <p:nvSpPr>
              <p:cNvPr id="257" name="Google Shape;257;p15"/>
              <p:cNvSpPr txBox="1"/>
              <p:nvPr/>
            </p:nvSpPr>
            <p:spPr>
              <a:xfrm>
                <a:off x="3672375" y="1779133"/>
                <a:ext cx="2144100" cy="3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INSTRUCTION REGISTER</a:t>
                </a:r>
                <a:r>
                  <a:rPr lang="en" sz="800"/>
                  <a:t> </a:t>
                </a:r>
                <a:endParaRPr sz="800"/>
              </a:p>
            </p:txBody>
          </p:sp>
          <p:grpSp>
            <p:nvGrpSpPr>
              <p:cNvPr id="258" name="Google Shape;258;p15"/>
              <p:cNvGrpSpPr/>
              <p:nvPr/>
            </p:nvGrpSpPr>
            <p:grpSpPr>
              <a:xfrm>
                <a:off x="4091600" y="2076362"/>
                <a:ext cx="1065600" cy="731188"/>
                <a:chOff x="4091600" y="2076362"/>
                <a:chExt cx="1065600" cy="731188"/>
              </a:xfrm>
            </p:grpSpPr>
            <p:sp>
              <p:nvSpPr>
                <p:cNvPr id="259" name="Google Shape;259;p15"/>
                <p:cNvSpPr/>
                <p:nvPr/>
              </p:nvSpPr>
              <p:spPr>
                <a:xfrm>
                  <a:off x="4184341" y="2076362"/>
                  <a:ext cx="586500" cy="3540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2857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/>
                    <a:t>0000</a:t>
                  </a:r>
                  <a:endParaRPr sz="1000"/>
                </a:p>
              </p:txBody>
            </p:sp>
            <p:sp>
              <p:nvSpPr>
                <p:cNvPr id="260" name="Google Shape;260;p15"/>
                <p:cNvSpPr txBox="1"/>
                <p:nvPr/>
              </p:nvSpPr>
              <p:spPr>
                <a:xfrm>
                  <a:off x="4091600" y="2388450"/>
                  <a:ext cx="1065600" cy="41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900"/>
                    <a:t>(OP(CODE))</a:t>
                  </a:r>
                  <a:endParaRPr b="1" sz="900"/>
                </a:p>
              </p:txBody>
            </p:sp>
          </p:grpSp>
        </p:grpSp>
        <p:grpSp>
          <p:nvGrpSpPr>
            <p:cNvPr id="261" name="Google Shape;261;p15"/>
            <p:cNvGrpSpPr/>
            <p:nvPr/>
          </p:nvGrpSpPr>
          <p:grpSpPr>
            <a:xfrm>
              <a:off x="2762744" y="2880024"/>
              <a:ext cx="871419" cy="306635"/>
              <a:chOff x="2714625" y="3056050"/>
              <a:chExt cx="931800" cy="354000"/>
            </a:xfrm>
          </p:grpSpPr>
          <p:sp>
            <p:nvSpPr>
              <p:cNvPr id="262" name="Google Shape;262;p15"/>
              <p:cNvSpPr/>
              <p:nvPr/>
            </p:nvSpPr>
            <p:spPr>
              <a:xfrm>
                <a:off x="2714625" y="3056050"/>
                <a:ext cx="322200" cy="354000"/>
              </a:xfrm>
              <a:prstGeom prst="rect">
                <a:avLst/>
              </a:prstGeom>
              <a:solidFill>
                <a:srgbClr val="EEEEEE"/>
              </a:solidFill>
              <a:ln cap="flat" cmpd="sng" w="2857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3019425" y="3056050"/>
                <a:ext cx="322200" cy="354000"/>
              </a:xfrm>
              <a:prstGeom prst="rect">
                <a:avLst/>
              </a:prstGeom>
              <a:solidFill>
                <a:srgbClr val="EEEEEE"/>
              </a:solidFill>
              <a:ln cap="flat" cmpd="sng" w="2857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3324225" y="3056050"/>
                <a:ext cx="322200" cy="354000"/>
              </a:xfrm>
              <a:prstGeom prst="rect">
                <a:avLst/>
              </a:prstGeom>
              <a:solidFill>
                <a:srgbClr val="EEEEEE"/>
              </a:solidFill>
              <a:ln cap="flat" cmpd="sng" w="2857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</a:t>
                </a:r>
                <a:endParaRPr/>
              </a:p>
            </p:txBody>
          </p:sp>
        </p:grpSp>
        <p:grpSp>
          <p:nvGrpSpPr>
            <p:cNvPr id="265" name="Google Shape;265;p15"/>
            <p:cNvGrpSpPr/>
            <p:nvPr/>
          </p:nvGrpSpPr>
          <p:grpSpPr>
            <a:xfrm>
              <a:off x="3658427" y="2682011"/>
              <a:ext cx="2005162" cy="772541"/>
              <a:chOff x="3672370" y="2827450"/>
              <a:chExt cx="2144100" cy="891873"/>
            </a:xfrm>
          </p:grpSpPr>
          <p:sp>
            <p:nvSpPr>
              <p:cNvPr id="266" name="Google Shape;266;p15"/>
              <p:cNvSpPr/>
              <p:nvPr/>
            </p:nvSpPr>
            <p:spPr>
              <a:xfrm>
                <a:off x="4238625" y="2827450"/>
                <a:ext cx="1065600" cy="354000"/>
              </a:xfrm>
              <a:prstGeom prst="rect">
                <a:avLst/>
              </a:prstGeom>
              <a:solidFill>
                <a:srgbClr val="EEEEEE"/>
              </a:solidFill>
              <a:ln cap="flat" cmpd="sng" w="2857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00000000</a:t>
                </a:r>
                <a:endParaRPr sz="1000"/>
              </a:p>
            </p:txBody>
          </p:sp>
          <p:sp>
            <p:nvSpPr>
              <p:cNvPr id="267" name="Google Shape;267;p15"/>
              <p:cNvSpPr txBox="1"/>
              <p:nvPr/>
            </p:nvSpPr>
            <p:spPr>
              <a:xfrm>
                <a:off x="3672370" y="3120523"/>
                <a:ext cx="2144100" cy="5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INSTRUCTION REGISTER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counter </a:t>
                </a:r>
                <a:endParaRPr b="1" sz="1000"/>
              </a:p>
            </p:txBody>
          </p:sp>
        </p:grpSp>
      </p:grpSp>
      <p:sp>
        <p:nvSpPr>
          <p:cNvPr id="268" name="Google Shape;268;p15"/>
          <p:cNvSpPr/>
          <p:nvPr/>
        </p:nvSpPr>
        <p:spPr>
          <a:xfrm>
            <a:off x="3571044" y="3767376"/>
            <a:ext cx="925500" cy="892200"/>
          </a:xfrm>
          <a:prstGeom prst="ellipse">
            <a:avLst/>
          </a:prstGeom>
          <a:solidFill>
            <a:srgbClr val="EEFF41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CLOCK</a:t>
            </a:r>
            <a:endParaRPr b="1" sz="900"/>
          </a:p>
        </p:txBody>
      </p:sp>
      <p:grpSp>
        <p:nvGrpSpPr>
          <p:cNvPr id="269" name="Google Shape;269;p15"/>
          <p:cNvGrpSpPr/>
          <p:nvPr/>
        </p:nvGrpSpPr>
        <p:grpSpPr>
          <a:xfrm>
            <a:off x="6981855" y="768848"/>
            <a:ext cx="2022362" cy="4161176"/>
            <a:chOff x="6819900" y="485300"/>
            <a:chExt cx="2086200" cy="4420200"/>
          </a:xfrm>
        </p:grpSpPr>
        <p:sp>
          <p:nvSpPr>
            <p:cNvPr id="270" name="Google Shape;270;p15"/>
            <p:cNvSpPr/>
            <p:nvPr/>
          </p:nvSpPr>
          <p:spPr>
            <a:xfrm>
              <a:off x="6819900" y="485300"/>
              <a:ext cx="2086200" cy="4420200"/>
            </a:xfrm>
            <a:prstGeom prst="rect">
              <a:avLst/>
            </a:prstGeom>
            <a:solidFill>
              <a:srgbClr val="FF0000"/>
            </a:solidFill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15"/>
            <p:cNvGrpSpPr/>
            <p:nvPr/>
          </p:nvGrpSpPr>
          <p:grpSpPr>
            <a:xfrm>
              <a:off x="7009825" y="485300"/>
              <a:ext cx="1703814" cy="4210745"/>
              <a:chOff x="7009825" y="485300"/>
              <a:chExt cx="1703814" cy="4210745"/>
            </a:xfrm>
          </p:grpSpPr>
          <p:sp>
            <p:nvSpPr>
              <p:cNvPr id="272" name="Google Shape;272;p15"/>
              <p:cNvSpPr txBox="1"/>
              <p:nvPr/>
            </p:nvSpPr>
            <p:spPr>
              <a:xfrm>
                <a:off x="7009825" y="485300"/>
                <a:ext cx="1701300" cy="37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RAM</a:t>
                </a:r>
                <a:endParaRPr b="1" sz="1100"/>
              </a:p>
            </p:txBody>
          </p:sp>
          <p:grpSp>
            <p:nvGrpSpPr>
              <p:cNvPr id="273" name="Google Shape;273;p15"/>
              <p:cNvGrpSpPr/>
              <p:nvPr/>
            </p:nvGrpSpPr>
            <p:grpSpPr>
              <a:xfrm>
                <a:off x="7009826" y="786403"/>
                <a:ext cx="1703813" cy="3909641"/>
                <a:chOff x="7009826" y="786403"/>
                <a:chExt cx="1703813" cy="3909641"/>
              </a:xfrm>
            </p:grpSpPr>
            <p:grpSp>
              <p:nvGrpSpPr>
                <p:cNvPr id="274" name="Google Shape;274;p15"/>
                <p:cNvGrpSpPr/>
                <p:nvPr/>
              </p:nvGrpSpPr>
              <p:grpSpPr>
                <a:xfrm>
                  <a:off x="7012366" y="4432345"/>
                  <a:ext cx="1701272" cy="263700"/>
                  <a:chOff x="6750260" y="4203745"/>
                  <a:chExt cx="1701272" cy="263700"/>
                </a:xfrm>
              </p:grpSpPr>
              <p:sp>
                <p:nvSpPr>
                  <p:cNvPr id="275" name="Google Shape;275;p15"/>
                  <p:cNvSpPr/>
                  <p:nvPr/>
                </p:nvSpPr>
                <p:spPr>
                  <a:xfrm>
                    <a:off x="6750260" y="4203745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1111</a:t>
                    </a:r>
                    <a:endParaRPr sz="1000"/>
                  </a:p>
                </p:txBody>
              </p:sp>
              <p:sp>
                <p:nvSpPr>
                  <p:cNvPr id="276" name="Google Shape;276;p15"/>
                  <p:cNvSpPr/>
                  <p:nvPr/>
                </p:nvSpPr>
                <p:spPr>
                  <a:xfrm>
                    <a:off x="7601632" y="4203745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</p:grpSp>
            <p:grpSp>
              <p:nvGrpSpPr>
                <p:cNvPr id="277" name="Google Shape;277;p15"/>
                <p:cNvGrpSpPr/>
                <p:nvPr/>
              </p:nvGrpSpPr>
              <p:grpSpPr>
                <a:xfrm>
                  <a:off x="7009826" y="786403"/>
                  <a:ext cx="1703813" cy="3681041"/>
                  <a:chOff x="6747720" y="786403"/>
                  <a:chExt cx="1703813" cy="3681041"/>
                </a:xfrm>
              </p:grpSpPr>
              <p:sp>
                <p:nvSpPr>
                  <p:cNvPr id="278" name="Google Shape;278;p15"/>
                  <p:cNvSpPr/>
                  <p:nvPr/>
                </p:nvSpPr>
                <p:spPr>
                  <a:xfrm>
                    <a:off x="6750260" y="4203745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1110</a:t>
                    </a:r>
                    <a:endParaRPr sz="1000"/>
                  </a:p>
                </p:txBody>
              </p:sp>
              <p:sp>
                <p:nvSpPr>
                  <p:cNvPr id="279" name="Google Shape;279;p15"/>
                  <p:cNvSpPr/>
                  <p:nvPr/>
                </p:nvSpPr>
                <p:spPr>
                  <a:xfrm>
                    <a:off x="7601632" y="4203745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80" name="Google Shape;280;p15"/>
                  <p:cNvSpPr/>
                  <p:nvPr/>
                </p:nvSpPr>
                <p:spPr>
                  <a:xfrm>
                    <a:off x="6750260" y="3975922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1101</a:t>
                    </a:r>
                    <a:endParaRPr sz="1000"/>
                  </a:p>
                </p:txBody>
              </p:sp>
              <p:sp>
                <p:nvSpPr>
                  <p:cNvPr id="281" name="Google Shape;281;p15"/>
                  <p:cNvSpPr/>
                  <p:nvPr/>
                </p:nvSpPr>
                <p:spPr>
                  <a:xfrm>
                    <a:off x="7601632" y="3975922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82" name="Google Shape;282;p15"/>
                  <p:cNvSpPr/>
                  <p:nvPr/>
                </p:nvSpPr>
                <p:spPr>
                  <a:xfrm>
                    <a:off x="6747720" y="3748099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1100</a:t>
                    </a:r>
                    <a:endParaRPr sz="1000"/>
                  </a:p>
                </p:txBody>
              </p:sp>
              <p:sp>
                <p:nvSpPr>
                  <p:cNvPr id="283" name="Google Shape;283;p15"/>
                  <p:cNvSpPr/>
                  <p:nvPr/>
                </p:nvSpPr>
                <p:spPr>
                  <a:xfrm>
                    <a:off x="7599092" y="3748099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84" name="Google Shape;284;p15"/>
                  <p:cNvSpPr/>
                  <p:nvPr/>
                </p:nvSpPr>
                <p:spPr>
                  <a:xfrm>
                    <a:off x="6747720" y="3520277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1011</a:t>
                    </a:r>
                    <a:endParaRPr sz="1000"/>
                  </a:p>
                </p:txBody>
              </p:sp>
              <p:sp>
                <p:nvSpPr>
                  <p:cNvPr id="285" name="Google Shape;285;p15"/>
                  <p:cNvSpPr/>
                  <p:nvPr/>
                </p:nvSpPr>
                <p:spPr>
                  <a:xfrm>
                    <a:off x="7599092" y="3520277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86" name="Google Shape;286;p15"/>
                  <p:cNvSpPr/>
                  <p:nvPr/>
                </p:nvSpPr>
                <p:spPr>
                  <a:xfrm>
                    <a:off x="6747720" y="3292454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1010</a:t>
                    </a:r>
                    <a:endParaRPr sz="1000"/>
                  </a:p>
                </p:txBody>
              </p:sp>
              <p:sp>
                <p:nvSpPr>
                  <p:cNvPr id="287" name="Google Shape;287;p15"/>
                  <p:cNvSpPr/>
                  <p:nvPr/>
                </p:nvSpPr>
                <p:spPr>
                  <a:xfrm>
                    <a:off x="7599092" y="3292454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88" name="Google Shape;288;p15"/>
                  <p:cNvSpPr/>
                  <p:nvPr/>
                </p:nvSpPr>
                <p:spPr>
                  <a:xfrm>
                    <a:off x="6747720" y="3064631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1001</a:t>
                    </a:r>
                    <a:endParaRPr sz="1000"/>
                  </a:p>
                </p:txBody>
              </p:sp>
              <p:sp>
                <p:nvSpPr>
                  <p:cNvPr id="289" name="Google Shape;289;p15"/>
                  <p:cNvSpPr/>
                  <p:nvPr/>
                </p:nvSpPr>
                <p:spPr>
                  <a:xfrm>
                    <a:off x="7599092" y="3064631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90" name="Google Shape;290;p15"/>
                  <p:cNvSpPr/>
                  <p:nvPr/>
                </p:nvSpPr>
                <p:spPr>
                  <a:xfrm>
                    <a:off x="6747720" y="2836808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1000</a:t>
                    </a:r>
                    <a:endParaRPr sz="1000"/>
                  </a:p>
                </p:txBody>
              </p:sp>
              <p:sp>
                <p:nvSpPr>
                  <p:cNvPr id="291" name="Google Shape;291;p15"/>
                  <p:cNvSpPr/>
                  <p:nvPr/>
                </p:nvSpPr>
                <p:spPr>
                  <a:xfrm>
                    <a:off x="7599092" y="2836808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92" name="Google Shape;292;p15"/>
                  <p:cNvSpPr/>
                  <p:nvPr/>
                </p:nvSpPr>
                <p:spPr>
                  <a:xfrm>
                    <a:off x="6747720" y="2608985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0111</a:t>
                    </a:r>
                    <a:endParaRPr sz="1000"/>
                  </a:p>
                </p:txBody>
              </p:sp>
              <p:sp>
                <p:nvSpPr>
                  <p:cNvPr id="293" name="Google Shape;293;p15"/>
                  <p:cNvSpPr/>
                  <p:nvPr/>
                </p:nvSpPr>
                <p:spPr>
                  <a:xfrm>
                    <a:off x="7599092" y="2608985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94" name="Google Shape;294;p15"/>
                  <p:cNvSpPr/>
                  <p:nvPr/>
                </p:nvSpPr>
                <p:spPr>
                  <a:xfrm>
                    <a:off x="6747720" y="2381163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0110</a:t>
                    </a:r>
                    <a:endParaRPr sz="1000"/>
                  </a:p>
                </p:txBody>
              </p:sp>
              <p:sp>
                <p:nvSpPr>
                  <p:cNvPr id="295" name="Google Shape;295;p15"/>
                  <p:cNvSpPr/>
                  <p:nvPr/>
                </p:nvSpPr>
                <p:spPr>
                  <a:xfrm>
                    <a:off x="7599092" y="2381163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96" name="Google Shape;296;p15"/>
                  <p:cNvSpPr/>
                  <p:nvPr/>
                </p:nvSpPr>
                <p:spPr>
                  <a:xfrm>
                    <a:off x="6747720" y="2153340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0101</a:t>
                    </a:r>
                    <a:endParaRPr sz="1000"/>
                  </a:p>
                </p:txBody>
              </p:sp>
              <p:sp>
                <p:nvSpPr>
                  <p:cNvPr id="297" name="Google Shape;297;p15"/>
                  <p:cNvSpPr/>
                  <p:nvPr/>
                </p:nvSpPr>
                <p:spPr>
                  <a:xfrm>
                    <a:off x="7599092" y="2153340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298" name="Google Shape;298;p15"/>
                  <p:cNvSpPr/>
                  <p:nvPr/>
                </p:nvSpPr>
                <p:spPr>
                  <a:xfrm>
                    <a:off x="6747720" y="1925517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0100</a:t>
                    </a:r>
                    <a:endParaRPr sz="1000"/>
                  </a:p>
                </p:txBody>
              </p:sp>
              <p:sp>
                <p:nvSpPr>
                  <p:cNvPr id="299" name="Google Shape;299;p15"/>
                  <p:cNvSpPr/>
                  <p:nvPr/>
                </p:nvSpPr>
                <p:spPr>
                  <a:xfrm>
                    <a:off x="7599092" y="1925517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300" name="Google Shape;300;p15"/>
                  <p:cNvSpPr/>
                  <p:nvPr/>
                </p:nvSpPr>
                <p:spPr>
                  <a:xfrm>
                    <a:off x="6747720" y="1697694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0011</a:t>
                    </a:r>
                    <a:endParaRPr sz="1000"/>
                  </a:p>
                </p:txBody>
              </p:sp>
              <p:sp>
                <p:nvSpPr>
                  <p:cNvPr id="301" name="Google Shape;301;p15"/>
                  <p:cNvSpPr/>
                  <p:nvPr/>
                </p:nvSpPr>
                <p:spPr>
                  <a:xfrm>
                    <a:off x="7599092" y="1697694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302" name="Google Shape;302;p15"/>
                  <p:cNvSpPr/>
                  <p:nvPr/>
                </p:nvSpPr>
                <p:spPr>
                  <a:xfrm>
                    <a:off x="6747720" y="1469872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0010</a:t>
                    </a:r>
                    <a:endParaRPr sz="1000"/>
                  </a:p>
                </p:txBody>
              </p:sp>
              <p:sp>
                <p:nvSpPr>
                  <p:cNvPr id="303" name="Google Shape;303;p15"/>
                  <p:cNvSpPr/>
                  <p:nvPr/>
                </p:nvSpPr>
                <p:spPr>
                  <a:xfrm>
                    <a:off x="7599092" y="1469872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304" name="Google Shape;304;p15"/>
                  <p:cNvSpPr/>
                  <p:nvPr/>
                </p:nvSpPr>
                <p:spPr>
                  <a:xfrm>
                    <a:off x="6747720" y="1242049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0001</a:t>
                    </a:r>
                    <a:endParaRPr sz="1000"/>
                  </a:p>
                </p:txBody>
              </p:sp>
              <p:sp>
                <p:nvSpPr>
                  <p:cNvPr id="305" name="Google Shape;305;p15"/>
                  <p:cNvSpPr/>
                  <p:nvPr/>
                </p:nvSpPr>
                <p:spPr>
                  <a:xfrm>
                    <a:off x="7599092" y="1242049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306" name="Google Shape;306;p15"/>
                  <p:cNvSpPr/>
                  <p:nvPr/>
                </p:nvSpPr>
                <p:spPr>
                  <a:xfrm>
                    <a:off x="6747720" y="1014226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307" name="Google Shape;307;p15"/>
                  <p:cNvSpPr/>
                  <p:nvPr/>
                </p:nvSpPr>
                <p:spPr>
                  <a:xfrm>
                    <a:off x="7599092" y="1014226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308" name="Google Shape;308;p15"/>
                  <p:cNvSpPr/>
                  <p:nvPr/>
                </p:nvSpPr>
                <p:spPr>
                  <a:xfrm>
                    <a:off x="6747720" y="786403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000"/>
                      <a:t>ADDRESS</a:t>
                    </a:r>
                    <a:endParaRPr b="1" sz="1000"/>
                  </a:p>
                </p:txBody>
              </p:sp>
              <p:sp>
                <p:nvSpPr>
                  <p:cNvPr id="309" name="Google Shape;309;p15"/>
                  <p:cNvSpPr/>
                  <p:nvPr/>
                </p:nvSpPr>
                <p:spPr>
                  <a:xfrm>
                    <a:off x="7599092" y="786403"/>
                    <a:ext cx="849900" cy="2637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2857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000"/>
                      <a:t>DATA</a:t>
                    </a:r>
                    <a:endParaRPr b="1" sz="1000"/>
                  </a:p>
                </p:txBody>
              </p:sp>
            </p:grpSp>
          </p:grpSp>
        </p:grpSp>
      </p:grpSp>
      <p:cxnSp>
        <p:nvCxnSpPr>
          <p:cNvPr id="310" name="Google Shape;310;p15"/>
          <p:cNvCxnSpPr/>
          <p:nvPr/>
        </p:nvCxnSpPr>
        <p:spPr>
          <a:xfrm rot="-5400000">
            <a:off x="4755683" y="1888901"/>
            <a:ext cx="1534200" cy="181500"/>
          </a:xfrm>
          <a:prstGeom prst="bentConnector3">
            <a:avLst>
              <a:gd fmla="val 34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15"/>
          <p:cNvCxnSpPr>
            <a:stCxn id="268" idx="0"/>
          </p:cNvCxnSpPr>
          <p:nvPr/>
        </p:nvCxnSpPr>
        <p:spPr>
          <a:xfrm flipH="1" rot="10800000">
            <a:off x="4033794" y="3481176"/>
            <a:ext cx="2700" cy="286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2" name="Google Shape;312;p15"/>
          <p:cNvGrpSpPr/>
          <p:nvPr/>
        </p:nvGrpSpPr>
        <p:grpSpPr>
          <a:xfrm>
            <a:off x="1658361" y="959801"/>
            <a:ext cx="5335200" cy="632652"/>
            <a:chOff x="1713003" y="371450"/>
            <a:chExt cx="5335200" cy="632652"/>
          </a:xfrm>
        </p:grpSpPr>
        <p:cxnSp>
          <p:nvCxnSpPr>
            <p:cNvPr id="313" name="Google Shape;313;p15"/>
            <p:cNvCxnSpPr>
              <a:stCxn id="249" idx="1"/>
            </p:cNvCxnSpPr>
            <p:nvPr/>
          </p:nvCxnSpPr>
          <p:spPr>
            <a:xfrm flipH="1" rot="10800000">
              <a:off x="1713003" y="622502"/>
              <a:ext cx="5335200" cy="381600"/>
            </a:xfrm>
            <a:prstGeom prst="bentConnector5">
              <a:avLst>
                <a:gd fmla="val -4463" name="adj1"/>
                <a:gd fmla="val 100891" name="adj2"/>
                <a:gd fmla="val 58673" name="adj3"/>
              </a:avLst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5"/>
            <p:cNvCxnSpPr/>
            <p:nvPr/>
          </p:nvCxnSpPr>
          <p:spPr>
            <a:xfrm flipH="1" rot="5400000">
              <a:off x="2832758" y="632252"/>
              <a:ext cx="388200" cy="355500"/>
            </a:xfrm>
            <a:prstGeom prst="bentConnector3">
              <a:avLst>
                <a:gd fmla="val -154" name="adj1"/>
              </a:avLst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5" name="Google Shape;315;p15"/>
            <p:cNvSpPr txBox="1"/>
            <p:nvPr/>
          </p:nvSpPr>
          <p:spPr>
            <a:xfrm>
              <a:off x="6401325" y="371450"/>
              <a:ext cx="632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DATA</a:t>
              </a:r>
              <a:endParaRPr b="1" sz="1000"/>
            </a:p>
          </p:txBody>
        </p:sp>
      </p:grpSp>
      <p:sp>
        <p:nvSpPr>
          <p:cNvPr id="316" name="Google Shape;316;p15"/>
          <p:cNvSpPr/>
          <p:nvPr/>
        </p:nvSpPr>
        <p:spPr>
          <a:xfrm>
            <a:off x="287208" y="2536538"/>
            <a:ext cx="1634150" cy="1377525"/>
          </a:xfrm>
          <a:prstGeom prst="flowChartMerge">
            <a:avLst/>
          </a:prstGeom>
          <a:solidFill>
            <a:srgbClr val="93C47D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grpSp>
        <p:nvGrpSpPr>
          <p:cNvPr id="317" name="Google Shape;317;p15"/>
          <p:cNvGrpSpPr/>
          <p:nvPr/>
        </p:nvGrpSpPr>
        <p:grpSpPr>
          <a:xfrm>
            <a:off x="5154483" y="3498776"/>
            <a:ext cx="1828800" cy="474450"/>
            <a:chOff x="5209125" y="2910425"/>
            <a:chExt cx="1828800" cy="474450"/>
          </a:xfrm>
        </p:grpSpPr>
        <p:cxnSp>
          <p:nvCxnSpPr>
            <p:cNvPr id="318" name="Google Shape;318;p15"/>
            <p:cNvCxnSpPr/>
            <p:nvPr/>
          </p:nvCxnSpPr>
          <p:spPr>
            <a:xfrm>
              <a:off x="5209125" y="2910425"/>
              <a:ext cx="1828800" cy="438300"/>
            </a:xfrm>
            <a:prstGeom prst="bentConnector3">
              <a:avLst>
                <a:gd fmla="val 0" name="adj1"/>
              </a:avLst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" name="Google Shape;319;p15"/>
            <p:cNvSpPr txBox="1"/>
            <p:nvPr/>
          </p:nvSpPr>
          <p:spPr>
            <a:xfrm>
              <a:off x="5476650" y="3046175"/>
              <a:ext cx="1542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0000"/>
                  </a:solidFill>
                </a:rPr>
                <a:t>READ ENABLE</a:t>
              </a:r>
              <a:endParaRPr/>
            </a:p>
          </p:txBody>
        </p:sp>
      </p:grpSp>
      <p:grpSp>
        <p:nvGrpSpPr>
          <p:cNvPr id="320" name="Google Shape;320;p15"/>
          <p:cNvGrpSpPr/>
          <p:nvPr/>
        </p:nvGrpSpPr>
        <p:grpSpPr>
          <a:xfrm>
            <a:off x="5002083" y="3498776"/>
            <a:ext cx="1991475" cy="897850"/>
            <a:chOff x="5056725" y="2910425"/>
            <a:chExt cx="1991475" cy="897850"/>
          </a:xfrm>
        </p:grpSpPr>
        <p:cxnSp>
          <p:nvCxnSpPr>
            <p:cNvPr id="321" name="Google Shape;321;p15"/>
            <p:cNvCxnSpPr/>
            <p:nvPr/>
          </p:nvCxnSpPr>
          <p:spPr>
            <a:xfrm>
              <a:off x="5056725" y="2910425"/>
              <a:ext cx="1971900" cy="581100"/>
            </a:xfrm>
            <a:prstGeom prst="bentConnector3">
              <a:avLst>
                <a:gd fmla="val 483" name="adj1"/>
              </a:avLst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2" name="Google Shape;322;p15"/>
            <p:cNvSpPr txBox="1"/>
            <p:nvPr/>
          </p:nvSpPr>
          <p:spPr>
            <a:xfrm>
              <a:off x="5374500" y="3469575"/>
              <a:ext cx="16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0000"/>
                  </a:solidFill>
                </a:rPr>
                <a:t>WRITE ENABLE</a:t>
              </a:r>
              <a:endParaRPr/>
            </a:p>
          </p:txBody>
        </p:sp>
      </p:grpSp>
      <p:sp>
        <p:nvSpPr>
          <p:cNvPr id="323" name="Google Shape;323;p15"/>
          <p:cNvSpPr txBox="1"/>
          <p:nvPr/>
        </p:nvSpPr>
        <p:spPr>
          <a:xfrm>
            <a:off x="1696895" y="3223501"/>
            <a:ext cx="84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FLAG </a:t>
            </a:r>
            <a:endParaRPr/>
          </a:p>
        </p:txBody>
      </p:sp>
      <p:cxnSp>
        <p:nvCxnSpPr>
          <p:cNvPr id="324" name="Google Shape;324;p15"/>
          <p:cNvCxnSpPr>
            <a:stCxn id="316" idx="2"/>
          </p:cNvCxnSpPr>
          <p:nvPr/>
        </p:nvCxnSpPr>
        <p:spPr>
          <a:xfrm rot="-5400000">
            <a:off x="1697233" y="2905013"/>
            <a:ext cx="416100" cy="1602000"/>
          </a:xfrm>
          <a:prstGeom prst="bentConnector4">
            <a:avLst>
              <a:gd fmla="val -57228" name="adj1"/>
              <a:gd fmla="val 75502" name="adj2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15"/>
          <p:cNvSpPr txBox="1"/>
          <p:nvPr/>
        </p:nvSpPr>
        <p:spPr>
          <a:xfrm>
            <a:off x="1450234" y="3687956"/>
            <a:ext cx="8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OUTPUT</a:t>
            </a:r>
            <a:endParaRPr/>
          </a:p>
        </p:txBody>
      </p:sp>
      <p:cxnSp>
        <p:nvCxnSpPr>
          <p:cNvPr id="326" name="Google Shape;326;p15"/>
          <p:cNvCxnSpPr>
            <a:endCxn id="316" idx="0"/>
          </p:cNvCxnSpPr>
          <p:nvPr/>
        </p:nvCxnSpPr>
        <p:spPr>
          <a:xfrm flipH="1">
            <a:off x="1104283" y="2317538"/>
            <a:ext cx="1508100" cy="219000"/>
          </a:xfrm>
          <a:prstGeom prst="bentConnector2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15"/>
          <p:cNvCxnSpPr/>
          <p:nvPr/>
        </p:nvCxnSpPr>
        <p:spPr>
          <a:xfrm flipH="1">
            <a:off x="907158" y="2127176"/>
            <a:ext cx="1705200" cy="419100"/>
          </a:xfrm>
          <a:prstGeom prst="bentConnector3">
            <a:avLst>
              <a:gd fmla="val 99987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5"/>
          <p:cNvCxnSpPr>
            <a:stCxn id="254" idx="1"/>
          </p:cNvCxnSpPr>
          <p:nvPr/>
        </p:nvCxnSpPr>
        <p:spPr>
          <a:xfrm rot="10800000">
            <a:off x="1793119" y="2755881"/>
            <a:ext cx="838500" cy="24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15"/>
          <p:cNvCxnSpPr>
            <a:stCxn id="262" idx="1"/>
            <a:endCxn id="316" idx="3"/>
          </p:cNvCxnSpPr>
          <p:nvPr/>
        </p:nvCxnSpPr>
        <p:spPr>
          <a:xfrm flipH="1">
            <a:off x="1512726" y="3214588"/>
            <a:ext cx="1320600" cy="10800"/>
          </a:xfrm>
          <a:prstGeom prst="bentConnector3">
            <a:avLst>
              <a:gd fmla="val 34529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15"/>
          <p:cNvSpPr txBox="1"/>
          <p:nvPr/>
        </p:nvSpPr>
        <p:spPr>
          <a:xfrm>
            <a:off x="1668420" y="2685588"/>
            <a:ext cx="10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OPERATION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CODE</a:t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331" name="Google Shape;331;p15"/>
          <p:cNvSpPr txBox="1"/>
          <p:nvPr/>
        </p:nvSpPr>
        <p:spPr>
          <a:xfrm>
            <a:off x="241708" y="2243576"/>
            <a:ext cx="64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INPUT</a:t>
            </a:r>
            <a:endParaRPr/>
          </a:p>
        </p:txBody>
      </p:sp>
      <p:sp>
        <p:nvSpPr>
          <p:cNvPr id="332" name="Google Shape;332;p15"/>
          <p:cNvSpPr txBox="1"/>
          <p:nvPr/>
        </p:nvSpPr>
        <p:spPr>
          <a:xfrm>
            <a:off x="1104283" y="2243576"/>
            <a:ext cx="64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INPUT</a:t>
            </a:r>
            <a:endParaRPr/>
          </a:p>
        </p:txBody>
      </p:sp>
      <p:sp>
        <p:nvSpPr>
          <p:cNvPr id="333" name="Google Shape;333;p15"/>
          <p:cNvSpPr txBox="1"/>
          <p:nvPr/>
        </p:nvSpPr>
        <p:spPr>
          <a:xfrm>
            <a:off x="976183" y="213476"/>
            <a:ext cx="398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CENTRAL PROCESSING UNIT(CPU)</a:t>
            </a:r>
            <a:endParaRPr b="1" sz="1700"/>
          </a:p>
        </p:txBody>
      </p:sp>
      <p:grpSp>
        <p:nvGrpSpPr>
          <p:cNvPr id="334" name="Google Shape;334;p15"/>
          <p:cNvGrpSpPr/>
          <p:nvPr/>
        </p:nvGrpSpPr>
        <p:grpSpPr>
          <a:xfrm>
            <a:off x="5440658" y="2750952"/>
            <a:ext cx="1541100" cy="338700"/>
            <a:chOff x="5495300" y="2772201"/>
            <a:chExt cx="1541100" cy="338700"/>
          </a:xfrm>
        </p:grpSpPr>
        <p:cxnSp>
          <p:nvCxnSpPr>
            <p:cNvPr id="335" name="Google Shape;335;p15"/>
            <p:cNvCxnSpPr/>
            <p:nvPr/>
          </p:nvCxnSpPr>
          <p:spPr>
            <a:xfrm flipH="1">
              <a:off x="5495300" y="3093951"/>
              <a:ext cx="1541100" cy="48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" name="Google Shape;336;p15"/>
            <p:cNvSpPr txBox="1"/>
            <p:nvPr/>
          </p:nvSpPr>
          <p:spPr>
            <a:xfrm>
              <a:off x="5767100" y="2772201"/>
              <a:ext cx="126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ADDRESS INPUT</a:t>
              </a:r>
              <a:endParaRPr b="1" sz="1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