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rive.google.com/file/d/1gur4dJAYw7qHiI1gWDw5D4DbTXDrj3sf/view?usp=sharing" TargetMode="External"/><Relationship Id="rId4" Type="http://schemas.openxmlformats.org/officeDocument/2006/relationships/hyperlink" Target="https://drive.google.com/file/d/1Fe2L-zU7vtXRFpMiPJjhju43ln74-VD6/view?usp=sharing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91440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Ben Eater’s 8 Bit Computer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999999"/>
                </a:solidFill>
              </a:rPr>
              <a:t>MAR PINOUTS</a:t>
            </a:r>
            <a:endParaRPr sz="2500">
              <a:solidFill>
                <a:srgbClr val="999999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2053550" y="1546075"/>
            <a:ext cx="4811700" cy="2292600"/>
          </a:xfrm>
          <a:prstGeom prst="rect">
            <a:avLst/>
          </a:prstGeom>
          <a:solidFill>
            <a:srgbClr val="EEEEEE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419900" y="1622050"/>
            <a:ext cx="230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999999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74LS173: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4-bit D register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4785250" y="1622050"/>
            <a:ext cx="230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999999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74LS157: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2-to-1 line selector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5250" y="2268450"/>
            <a:ext cx="1685925" cy="120015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19900" y="2268450"/>
            <a:ext cx="1800225" cy="120015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