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drive.google.com/file/d/1FPCpy1ycnQ8QWpxH1o86KgZHlvKZ8Jl-/view?usp=sharing" TargetMode="External"/><Relationship Id="rId10" Type="http://schemas.openxmlformats.org/officeDocument/2006/relationships/hyperlink" Target="https://drive.google.com/file/d/1T8UrP7EzUYXN8ifDtjRLYcpbFIXZqtuC/view?usp=sharing" TargetMode="External"/><Relationship Id="rId13" Type="http://schemas.openxmlformats.org/officeDocument/2006/relationships/hyperlink" Target="https://drive.google.com/file/d/1dQi82vUramws004qjJrzGT-p1vvkPxdS/view?usp=sharing" TargetMode="External"/><Relationship Id="rId12" Type="http://schemas.openxmlformats.org/officeDocument/2006/relationships/hyperlink" Target="https://drive.google.com/file/d/1_69bjBphYCwn75CgZf_dB7YzCb4awQXX/view?usp=shar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5" Type="http://schemas.openxmlformats.org/officeDocument/2006/relationships/hyperlink" Target="https://drive.google.com/file/d/1bVdCKpl0oTf204-hjp_hP0xB-s4vpFFf/view?usp=sharing" TargetMode="External"/><Relationship Id="rId14" Type="http://schemas.openxmlformats.org/officeDocument/2006/relationships/hyperlink" Target="https://drive.google.com/file/d/1gur4dJAYw7qHiI1gWDw5D4DbTXDrj3sf/view?usp=sharing" TargetMode="External"/><Relationship Id="rId16" Type="http://schemas.openxmlformats.org/officeDocument/2006/relationships/hyperlink" Target="https://drive.google.com/file/d/1Y1Wg6yIyZhYx1tbaAShfAOfiLIyAbt-j/view?usp=sharing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Ben Eater’s 8 Bit Computer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MAR and RAM IC PINOUTS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163" y="1642475"/>
            <a:ext cx="16478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2013" y="1619575"/>
            <a:ext cx="16668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8888" y="1682400"/>
            <a:ext cx="17811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2100" y="1633300"/>
            <a:ext cx="17716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9863" y="3784800"/>
            <a:ext cx="16764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78663" y="3738325"/>
            <a:ext cx="16954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26513" y="3757375"/>
            <a:ext cx="22669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059363" y="1074563"/>
            <a:ext cx="145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74LS00: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NAND gate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893713" y="1074563"/>
            <a:ext cx="145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74LS04: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Inverter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474113" y="1074575"/>
            <a:ext cx="177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74LS157: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2-to-1 line selector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301138" y="1074575"/>
            <a:ext cx="189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3"/>
              </a:rPr>
              <a:t>74LS161: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4-bit binary  counter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016463" y="3063050"/>
            <a:ext cx="145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4"/>
              </a:rPr>
              <a:t>74LS173: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4-bit D register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821488" y="3063038"/>
            <a:ext cx="145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5"/>
              </a:rPr>
              <a:t>74LS189: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64-bit RAM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4626513" y="3049525"/>
            <a:ext cx="20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6"/>
              </a:rPr>
              <a:t>74LS245: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8-bit bus transceiver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