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</p:sldIdLst>
  <p:sldSz cy="2527300" cx="4902200"/>
  <p:notesSz cx="4902200" cy="2527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17175" y="189525"/>
            <a:ext cx="3268275" cy="947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490200" y="1200450"/>
            <a:ext cx="3921750" cy="1137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490200" y="1200450"/>
            <a:ext cx="3921750" cy="1137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817175" y="189525"/>
            <a:ext cx="3268275" cy="947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1" type="ftr"/>
          </p:nvPr>
        </p:nvSpPr>
        <p:spPr>
          <a:xfrm>
            <a:off x="1668907" y="2350389"/>
            <a:ext cx="1570736" cy="126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245427" y="2350389"/>
            <a:ext cx="1128966" cy="126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3534156" y="2350389"/>
            <a:ext cx="1128966" cy="126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368141" y="783463"/>
            <a:ext cx="4172267" cy="530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736282" y="1415288"/>
            <a:ext cx="3435985" cy="631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1668907" y="2350389"/>
            <a:ext cx="1570736" cy="126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245427" y="2350389"/>
            <a:ext cx="1128966" cy="126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3534156" y="2350389"/>
            <a:ext cx="1128966" cy="126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245427" y="101092"/>
            <a:ext cx="4417695" cy="4043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245427" y="581279"/>
            <a:ext cx="4417695" cy="1668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1668907" y="2350389"/>
            <a:ext cx="1570736" cy="126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245427" y="2350389"/>
            <a:ext cx="1128966" cy="126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3534156" y="2350389"/>
            <a:ext cx="1128966" cy="126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245427" y="101092"/>
            <a:ext cx="4417695" cy="4043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5427" y="581279"/>
            <a:ext cx="2135219" cy="1668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2527903" y="581279"/>
            <a:ext cx="2135219" cy="1668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1668907" y="2350389"/>
            <a:ext cx="1570736" cy="126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245427" y="2350389"/>
            <a:ext cx="1128966" cy="126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3534156" y="2350389"/>
            <a:ext cx="1128966" cy="126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245427" y="101092"/>
            <a:ext cx="4417695" cy="4043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1668907" y="2350389"/>
            <a:ext cx="1570736" cy="126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245427" y="2350389"/>
            <a:ext cx="1128966" cy="126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3534156" y="2350389"/>
            <a:ext cx="1128966" cy="126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398548" y="1192253"/>
            <a:ext cx="85090" cy="0"/>
          </a:xfrm>
          <a:custGeom>
            <a:rect b="b" l="l" r="r" t="t"/>
            <a:pathLst>
              <a:path extrusionOk="0" h="120000" w="85090">
                <a:moveTo>
                  <a:pt x="0" y="0"/>
                </a:moveTo>
                <a:lnTo>
                  <a:pt x="84582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413026" y="1206731"/>
            <a:ext cx="56515" cy="0"/>
          </a:xfrm>
          <a:custGeom>
            <a:rect b="b" l="l" r="r" t="t"/>
            <a:pathLst>
              <a:path extrusionOk="0" h="120000" w="56515">
                <a:moveTo>
                  <a:pt x="0" y="0"/>
                </a:moveTo>
                <a:lnTo>
                  <a:pt x="56388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1426742" y="1221209"/>
            <a:ext cx="28575" cy="0"/>
          </a:xfrm>
          <a:custGeom>
            <a:rect b="b" l="l" r="r" t="t"/>
            <a:pathLst>
              <a:path extrusionOk="0" h="120000" w="28575">
                <a:moveTo>
                  <a:pt x="0" y="0"/>
                </a:moveTo>
                <a:lnTo>
                  <a:pt x="28194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1441220" y="1150343"/>
            <a:ext cx="0" cy="41910"/>
          </a:xfrm>
          <a:custGeom>
            <a:rect b="b" l="l" r="r" t="t"/>
            <a:pathLst>
              <a:path extrusionOk="0" h="41909" w="120000">
                <a:moveTo>
                  <a:pt x="0" y="4190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245427" y="101092"/>
            <a:ext cx="4417695" cy="4043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45427" y="581279"/>
            <a:ext cx="4417695" cy="1668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1668907" y="2350389"/>
            <a:ext cx="1570736" cy="126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245427" y="2350389"/>
            <a:ext cx="1128966" cy="126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3534156" y="2350389"/>
            <a:ext cx="1128966" cy="126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/>
        </p:nvSpPr>
        <p:spPr>
          <a:xfrm>
            <a:off x="1021964" y="967105"/>
            <a:ext cx="97200" cy="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">
                <a:latin typeface="Arial"/>
                <a:ea typeface="Arial"/>
                <a:cs typeface="Arial"/>
                <a:sym typeface="Arial"/>
              </a:rPr>
              <a:t>T1</a:t>
            </a:r>
            <a:endParaRPr sz="4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7"/>
          <p:cNvGrpSpPr/>
          <p:nvPr/>
        </p:nvGrpSpPr>
        <p:grpSpPr>
          <a:xfrm>
            <a:off x="898266" y="1056005"/>
            <a:ext cx="1523746" cy="426339"/>
            <a:chOff x="806474" y="936221"/>
            <a:chExt cx="1523746" cy="426339"/>
          </a:xfrm>
        </p:grpSpPr>
        <p:pic>
          <p:nvPicPr>
            <p:cNvPr id="49" name="Google Shape;49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6474" y="936221"/>
              <a:ext cx="338328" cy="1737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Google Shape;50;p7"/>
            <p:cNvSpPr/>
            <p:nvPr/>
          </p:nvSpPr>
          <p:spPr>
            <a:xfrm>
              <a:off x="2287802" y="1234925"/>
              <a:ext cx="0" cy="52069"/>
            </a:xfrm>
            <a:custGeom>
              <a:rect b="b" l="l" r="r" t="t"/>
              <a:pathLst>
                <a:path extrusionOk="0" h="52069" w="120000">
                  <a:moveTo>
                    <a:pt x="0" y="0"/>
                  </a:moveTo>
                  <a:lnTo>
                    <a:pt x="0" y="5181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2245130" y="1286741"/>
              <a:ext cx="85090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2287802" y="1314935"/>
              <a:ext cx="0" cy="47625"/>
            </a:xfrm>
            <a:custGeom>
              <a:rect b="b" l="l" r="r" t="t"/>
              <a:pathLst>
                <a:path extrusionOk="0" h="47625" w="120000">
                  <a:moveTo>
                    <a:pt x="0" y="0"/>
                  </a:moveTo>
                  <a:lnTo>
                    <a:pt x="0" y="4724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2245130" y="1314935"/>
              <a:ext cx="85090" cy="13970"/>
            </a:xfrm>
            <a:custGeom>
              <a:rect b="b" l="l" r="r" t="t"/>
              <a:pathLst>
                <a:path extrusionOk="0" h="13969" w="85089">
                  <a:moveTo>
                    <a:pt x="84581" y="13715"/>
                  </a:moveTo>
                  <a:lnTo>
                    <a:pt x="81355" y="8358"/>
                  </a:lnTo>
                  <a:lnTo>
                    <a:pt x="72485" y="4000"/>
                  </a:lnTo>
                  <a:lnTo>
                    <a:pt x="59185" y="1071"/>
                  </a:lnTo>
                  <a:lnTo>
                    <a:pt x="42671" y="0"/>
                  </a:lnTo>
                  <a:lnTo>
                    <a:pt x="26038" y="1071"/>
                  </a:lnTo>
                  <a:lnTo>
                    <a:pt x="12477" y="4000"/>
                  </a:lnTo>
                  <a:lnTo>
                    <a:pt x="3345" y="8358"/>
                  </a:lnTo>
                  <a:lnTo>
                    <a:pt x="0" y="1371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2240558" y="1253975"/>
              <a:ext cx="28575" cy="0"/>
            </a:xfrm>
            <a:custGeom>
              <a:rect b="b" l="l" r="r" t="t"/>
              <a:pathLst>
                <a:path extrusionOk="0" h="120000" w="28575">
                  <a:moveTo>
                    <a:pt x="28193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2255036" y="1239497"/>
              <a:ext cx="0" cy="28575"/>
            </a:xfrm>
            <a:custGeom>
              <a:rect b="b" l="l" r="r" t="t"/>
              <a:pathLst>
                <a:path extrusionOk="0" h="28575" w="120000">
                  <a:moveTo>
                    <a:pt x="0" y="0"/>
                  </a:moveTo>
                  <a:lnTo>
                    <a:pt x="0" y="2819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7"/>
          <p:cNvSpPr txBox="1"/>
          <p:nvPr/>
        </p:nvSpPr>
        <p:spPr>
          <a:xfrm>
            <a:off x="2465954" y="1300861"/>
            <a:ext cx="200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950">
            <a:spAutoFit/>
          </a:bodyPr>
          <a:lstStyle/>
          <a:p>
            <a:pPr indent="0" lvl="0" marL="12700" marR="5080" rtl="0" algn="l">
              <a:lnSpc>
                <a:spcPct val="11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">
                <a:latin typeface="Arial"/>
                <a:ea typeface="Arial"/>
                <a:cs typeface="Arial"/>
                <a:sym typeface="Arial"/>
              </a:rPr>
              <a:t>C1 6.8mF</a:t>
            </a:r>
            <a:endParaRPr sz="4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7"/>
          <p:cNvGrpSpPr/>
          <p:nvPr/>
        </p:nvGrpSpPr>
        <p:grpSpPr>
          <a:xfrm>
            <a:off x="2379594" y="1312037"/>
            <a:ext cx="700278" cy="211836"/>
            <a:chOff x="2287802" y="1192253"/>
            <a:chExt cx="700278" cy="211836"/>
          </a:xfrm>
        </p:grpSpPr>
        <p:sp>
          <p:nvSpPr>
            <p:cNvPr id="58" name="Google Shape;58;p7"/>
            <p:cNvSpPr/>
            <p:nvPr/>
          </p:nvSpPr>
          <p:spPr>
            <a:xfrm>
              <a:off x="2946170" y="1234925"/>
              <a:ext cx="41910" cy="127635"/>
            </a:xfrm>
            <a:custGeom>
              <a:rect b="b" l="l" r="r" t="t"/>
              <a:pathLst>
                <a:path extrusionOk="0" h="127634" w="41910">
                  <a:moveTo>
                    <a:pt x="19050" y="0"/>
                  </a:moveTo>
                  <a:lnTo>
                    <a:pt x="41910" y="14478"/>
                  </a:lnTo>
                  <a:lnTo>
                    <a:pt x="0" y="32766"/>
                  </a:lnTo>
                  <a:lnTo>
                    <a:pt x="41910" y="56388"/>
                  </a:lnTo>
                  <a:lnTo>
                    <a:pt x="0" y="75438"/>
                  </a:lnTo>
                  <a:lnTo>
                    <a:pt x="41910" y="99060"/>
                  </a:lnTo>
                  <a:lnTo>
                    <a:pt x="0" y="117348"/>
                  </a:lnTo>
                  <a:lnTo>
                    <a:pt x="19050" y="12725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2287802" y="1362179"/>
              <a:ext cx="0" cy="41910"/>
            </a:xfrm>
            <a:custGeom>
              <a:rect b="b" l="l" r="r" t="t"/>
              <a:pathLst>
                <a:path extrusionOk="0" h="41909" w="120000">
                  <a:moveTo>
                    <a:pt x="0" y="0"/>
                  </a:moveTo>
                  <a:lnTo>
                    <a:pt x="0" y="4191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2287802" y="1192253"/>
              <a:ext cx="0" cy="43180"/>
            </a:xfrm>
            <a:custGeom>
              <a:rect b="b" l="l" r="r" t="t"/>
              <a:pathLst>
                <a:path extrusionOk="0" h="43180" w="120000">
                  <a:moveTo>
                    <a:pt x="0" y="4267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7"/>
          <p:cNvSpPr txBox="1"/>
          <p:nvPr/>
        </p:nvSpPr>
        <p:spPr>
          <a:xfrm>
            <a:off x="3006974" y="1220851"/>
            <a:ext cx="104100" cy="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">
                <a:latin typeface="Arial"/>
                <a:ea typeface="Arial"/>
                <a:cs typeface="Arial"/>
                <a:sym typeface="Arial"/>
              </a:rPr>
              <a:t>R1</a:t>
            </a:r>
            <a:endParaRPr sz="4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7"/>
          <p:cNvGrpSpPr/>
          <p:nvPr/>
        </p:nvGrpSpPr>
        <p:grpSpPr>
          <a:xfrm>
            <a:off x="2336922" y="1100963"/>
            <a:ext cx="1312672" cy="578358"/>
            <a:chOff x="2245130" y="981179"/>
            <a:chExt cx="1312672" cy="578358"/>
          </a:xfrm>
        </p:grpSpPr>
        <p:sp>
          <p:nvSpPr>
            <p:cNvPr id="63" name="Google Shape;63;p7"/>
            <p:cNvSpPr/>
            <p:nvPr/>
          </p:nvSpPr>
          <p:spPr>
            <a:xfrm>
              <a:off x="3472712" y="1023089"/>
              <a:ext cx="85090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3487190" y="1037567"/>
              <a:ext cx="56515" cy="0"/>
            </a:xfrm>
            <a:custGeom>
              <a:rect b="b" l="l" r="r" t="t"/>
              <a:pathLst>
                <a:path extrusionOk="0" h="120000" w="56514">
                  <a:moveTo>
                    <a:pt x="0" y="0"/>
                  </a:moveTo>
                  <a:lnTo>
                    <a:pt x="5638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3500906" y="1051283"/>
              <a:ext cx="28575" cy="0"/>
            </a:xfrm>
            <a:custGeom>
              <a:rect b="b" l="l" r="r" t="t"/>
              <a:pathLst>
                <a:path extrusionOk="0" h="120000" w="28575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3515384" y="981179"/>
              <a:ext cx="0" cy="41910"/>
            </a:xfrm>
            <a:custGeom>
              <a:rect b="b" l="l" r="r" t="t"/>
              <a:pathLst>
                <a:path extrusionOk="0" h="41909" w="120000">
                  <a:moveTo>
                    <a:pt x="0" y="4190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2965220" y="1192253"/>
              <a:ext cx="0" cy="43180"/>
            </a:xfrm>
            <a:custGeom>
              <a:rect b="b" l="l" r="r" t="t"/>
              <a:pathLst>
                <a:path extrusionOk="0" h="43180" w="120000">
                  <a:moveTo>
                    <a:pt x="0" y="4267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2965220" y="1362179"/>
              <a:ext cx="0" cy="41910"/>
            </a:xfrm>
            <a:custGeom>
              <a:rect b="b" l="l" r="r" t="t"/>
              <a:pathLst>
                <a:path extrusionOk="0" h="41909" w="120000">
                  <a:moveTo>
                    <a:pt x="0" y="0"/>
                  </a:moveTo>
                  <a:lnTo>
                    <a:pt x="0" y="4191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2245130" y="1531343"/>
              <a:ext cx="85090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2259608" y="1545059"/>
              <a:ext cx="56515" cy="0"/>
            </a:xfrm>
            <a:custGeom>
              <a:rect b="b" l="l" r="r" t="t"/>
              <a:pathLst>
                <a:path extrusionOk="0" h="120000" w="56514">
                  <a:moveTo>
                    <a:pt x="0" y="0"/>
                  </a:moveTo>
                  <a:lnTo>
                    <a:pt x="5638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2273324" y="1559537"/>
              <a:ext cx="28575" cy="0"/>
            </a:xfrm>
            <a:custGeom>
              <a:rect b="b" l="l" r="r" t="t"/>
              <a:pathLst>
                <a:path extrusionOk="0" h="120000" w="28575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2287802" y="1404089"/>
              <a:ext cx="0" cy="127635"/>
            </a:xfrm>
            <a:custGeom>
              <a:rect b="b" l="l" r="r" t="t"/>
              <a:pathLst>
                <a:path extrusionOk="0" h="127634" w="120000">
                  <a:moveTo>
                    <a:pt x="0" y="127253"/>
                  </a:moveTo>
                  <a:lnTo>
                    <a:pt x="0" y="84581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7"/>
          <p:cNvSpPr txBox="1"/>
          <p:nvPr/>
        </p:nvSpPr>
        <p:spPr>
          <a:xfrm>
            <a:off x="2381372" y="1489075"/>
            <a:ext cx="59700" cy="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">
                <a:latin typeface="Arial"/>
                <a:ea typeface="Arial"/>
                <a:cs typeface="Arial"/>
                <a:sym typeface="Arial"/>
              </a:rPr>
              <a:t>0</a:t>
            </a:r>
            <a:endParaRPr sz="4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7"/>
          <p:cNvGrpSpPr/>
          <p:nvPr/>
        </p:nvGrpSpPr>
        <p:grpSpPr>
          <a:xfrm>
            <a:off x="3014340" y="1651127"/>
            <a:ext cx="85090" cy="28194"/>
            <a:chOff x="2922548" y="1531343"/>
            <a:chExt cx="85090" cy="28194"/>
          </a:xfrm>
        </p:grpSpPr>
        <p:sp>
          <p:nvSpPr>
            <p:cNvPr id="75" name="Google Shape;75;p7"/>
            <p:cNvSpPr/>
            <p:nvPr/>
          </p:nvSpPr>
          <p:spPr>
            <a:xfrm>
              <a:off x="2922548" y="1531343"/>
              <a:ext cx="85090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37026" y="1545059"/>
              <a:ext cx="56515" cy="0"/>
            </a:xfrm>
            <a:custGeom>
              <a:rect b="b" l="l" r="r" t="t"/>
              <a:pathLst>
                <a:path extrusionOk="0" h="120000" w="56514">
                  <a:moveTo>
                    <a:pt x="0" y="0"/>
                  </a:moveTo>
                  <a:lnTo>
                    <a:pt x="5638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2950742" y="1559537"/>
              <a:ext cx="28575" cy="0"/>
            </a:xfrm>
            <a:custGeom>
              <a:rect b="b" l="l" r="r" t="t"/>
              <a:pathLst>
                <a:path extrusionOk="0" h="120000" w="28575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7"/>
          <p:cNvSpPr/>
          <p:nvPr/>
        </p:nvSpPr>
        <p:spPr>
          <a:xfrm>
            <a:off x="3057012" y="1523873"/>
            <a:ext cx="0" cy="127634"/>
          </a:xfrm>
          <a:custGeom>
            <a:rect b="b" l="l" r="r" t="t"/>
            <a:pathLst>
              <a:path extrusionOk="0" h="127634" w="120000">
                <a:moveTo>
                  <a:pt x="0" y="127253"/>
                </a:moveTo>
                <a:lnTo>
                  <a:pt x="0" y="8458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 txBox="1"/>
          <p:nvPr/>
        </p:nvSpPr>
        <p:spPr>
          <a:xfrm>
            <a:off x="3058790" y="1367155"/>
            <a:ext cx="1758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">
                <a:latin typeface="Arial"/>
                <a:ea typeface="Arial"/>
                <a:cs typeface="Arial"/>
                <a:sym typeface="Arial"/>
              </a:rPr>
              <a:t>62 Ω</a:t>
            </a:r>
            <a:endParaRPr sz="4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lang="en-US" sz="450">
                <a:latin typeface="Arial"/>
                <a:ea typeface="Arial"/>
                <a:cs typeface="Arial"/>
                <a:sym typeface="Arial"/>
              </a:rPr>
              <a:t>0</a:t>
            </a:r>
            <a:endParaRPr sz="4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"/>
          <p:cNvSpPr txBox="1"/>
          <p:nvPr/>
        </p:nvSpPr>
        <p:spPr>
          <a:xfrm>
            <a:off x="1953128" y="882523"/>
            <a:ext cx="104100" cy="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">
                <a:latin typeface="Arial"/>
                <a:ea typeface="Arial"/>
                <a:cs typeface="Arial"/>
                <a:sym typeface="Arial"/>
              </a:rPr>
              <a:t>D2</a:t>
            </a:r>
            <a:endParaRPr sz="4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"/>
          <p:cNvSpPr txBox="1"/>
          <p:nvPr/>
        </p:nvSpPr>
        <p:spPr>
          <a:xfrm>
            <a:off x="1953128" y="1220851"/>
            <a:ext cx="297300" cy="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">
                <a:latin typeface="Arial"/>
                <a:ea typeface="Arial"/>
                <a:cs typeface="Arial"/>
                <a:sym typeface="Arial"/>
              </a:rPr>
              <a:t>MDA2500</a:t>
            </a:r>
            <a:endParaRPr sz="4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7"/>
          <p:cNvGrpSpPr/>
          <p:nvPr/>
        </p:nvGrpSpPr>
        <p:grpSpPr>
          <a:xfrm>
            <a:off x="1702176" y="973709"/>
            <a:ext cx="254254" cy="254254"/>
            <a:chOff x="1610384" y="853925"/>
            <a:chExt cx="254254" cy="254254"/>
          </a:xfrm>
        </p:grpSpPr>
        <p:sp>
          <p:nvSpPr>
            <p:cNvPr id="83" name="Google Shape;83;p7"/>
            <p:cNvSpPr/>
            <p:nvPr/>
          </p:nvSpPr>
          <p:spPr>
            <a:xfrm>
              <a:off x="1610384" y="853925"/>
              <a:ext cx="127635" cy="254000"/>
            </a:xfrm>
            <a:custGeom>
              <a:rect b="b" l="l" r="r" t="t"/>
              <a:pathLst>
                <a:path extrusionOk="0" h="254000" w="127635">
                  <a:moveTo>
                    <a:pt x="0" y="127254"/>
                  </a:moveTo>
                  <a:lnTo>
                    <a:pt x="127254" y="0"/>
                  </a:lnTo>
                </a:path>
                <a:path extrusionOk="0" h="254000" w="127635">
                  <a:moveTo>
                    <a:pt x="0" y="127254"/>
                  </a:moveTo>
                  <a:lnTo>
                    <a:pt x="127254" y="2537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1666772" y="868403"/>
              <a:ext cx="56515" cy="56515"/>
            </a:xfrm>
            <a:custGeom>
              <a:rect b="b" l="l" r="r" t="t"/>
              <a:pathLst>
                <a:path extrusionOk="0" h="56515" w="56514">
                  <a:moveTo>
                    <a:pt x="0" y="0"/>
                  </a:moveTo>
                  <a:lnTo>
                    <a:pt x="56388" y="5638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1666772" y="1037567"/>
              <a:ext cx="56515" cy="56515"/>
            </a:xfrm>
            <a:custGeom>
              <a:rect b="b" l="l" r="r" t="t"/>
              <a:pathLst>
                <a:path extrusionOk="0" h="56515" w="56514">
                  <a:moveTo>
                    <a:pt x="0" y="56387"/>
                  </a:moveTo>
                  <a:lnTo>
                    <a:pt x="5638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1794026" y="910313"/>
              <a:ext cx="56515" cy="56515"/>
            </a:xfrm>
            <a:custGeom>
              <a:rect b="b" l="l" r="r" t="t"/>
              <a:pathLst>
                <a:path extrusionOk="0" h="56515" w="56514">
                  <a:moveTo>
                    <a:pt x="56387" y="0"/>
                  </a:moveTo>
                  <a:lnTo>
                    <a:pt x="0" y="5638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1794026" y="994895"/>
              <a:ext cx="56515" cy="56515"/>
            </a:xfrm>
            <a:custGeom>
              <a:rect b="b" l="l" r="r" t="t"/>
              <a:pathLst>
                <a:path extrusionOk="0" h="56515" w="56514">
                  <a:moveTo>
                    <a:pt x="0" y="0"/>
                  </a:moveTo>
                  <a:lnTo>
                    <a:pt x="56388" y="5638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1737638" y="853925"/>
              <a:ext cx="127000" cy="127635"/>
            </a:xfrm>
            <a:custGeom>
              <a:rect b="b" l="l" r="r" t="t"/>
              <a:pathLst>
                <a:path extrusionOk="0" h="127634" w="127000">
                  <a:moveTo>
                    <a:pt x="0" y="0"/>
                  </a:moveTo>
                  <a:lnTo>
                    <a:pt x="126492" y="12725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1737638" y="981179"/>
              <a:ext cx="127000" cy="127000"/>
            </a:xfrm>
            <a:custGeom>
              <a:rect b="b" l="l" r="r" t="t"/>
              <a:pathLst>
                <a:path extrusionOk="0" h="127000" w="127000">
                  <a:moveTo>
                    <a:pt x="0" y="126491"/>
                  </a:moveTo>
                  <a:lnTo>
                    <a:pt x="12649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1765832" y="1023089"/>
              <a:ext cx="56515" cy="56515"/>
            </a:xfrm>
            <a:custGeom>
              <a:rect b="b" l="l" r="r" t="t"/>
              <a:pathLst>
                <a:path extrusionOk="0" h="56515" w="56514">
                  <a:moveTo>
                    <a:pt x="56387" y="0"/>
                  </a:moveTo>
                  <a:lnTo>
                    <a:pt x="0" y="14478"/>
                  </a:lnTo>
                  <a:lnTo>
                    <a:pt x="41909" y="56388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1765832" y="1023089"/>
              <a:ext cx="56515" cy="56515"/>
            </a:xfrm>
            <a:custGeom>
              <a:rect b="b" l="l" r="r" t="t"/>
              <a:pathLst>
                <a:path extrusionOk="0" h="56515" w="56514">
                  <a:moveTo>
                    <a:pt x="56387" y="0"/>
                  </a:moveTo>
                  <a:lnTo>
                    <a:pt x="0" y="14478"/>
                  </a:lnTo>
                  <a:lnTo>
                    <a:pt x="41909" y="56388"/>
                  </a:lnTo>
                  <a:lnTo>
                    <a:pt x="56387" y="0"/>
                  </a:lnTo>
                  <a:lnTo>
                    <a:pt x="12191" y="1143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1765832" y="882119"/>
              <a:ext cx="56515" cy="56515"/>
            </a:xfrm>
            <a:custGeom>
              <a:rect b="b" l="l" r="r" t="t"/>
              <a:pathLst>
                <a:path extrusionOk="0" h="56515" w="56514">
                  <a:moveTo>
                    <a:pt x="56387" y="56388"/>
                  </a:moveTo>
                  <a:lnTo>
                    <a:pt x="41909" y="0"/>
                  </a:lnTo>
                  <a:lnTo>
                    <a:pt x="0" y="42672"/>
                  </a:lnTo>
                  <a:lnTo>
                    <a:pt x="56387" y="563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1765832" y="882119"/>
              <a:ext cx="56515" cy="56515"/>
            </a:xfrm>
            <a:custGeom>
              <a:rect b="b" l="l" r="r" t="t"/>
              <a:pathLst>
                <a:path extrusionOk="0" h="56515" w="56514">
                  <a:moveTo>
                    <a:pt x="56387" y="56388"/>
                  </a:moveTo>
                  <a:lnTo>
                    <a:pt x="41909" y="0"/>
                  </a:lnTo>
                  <a:lnTo>
                    <a:pt x="0" y="42672"/>
                  </a:lnTo>
                  <a:lnTo>
                    <a:pt x="56387" y="56388"/>
                  </a:lnTo>
                  <a:lnTo>
                    <a:pt x="44957" y="1219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1638578" y="896597"/>
              <a:ext cx="56515" cy="56515"/>
            </a:xfrm>
            <a:custGeom>
              <a:rect b="b" l="l" r="r" t="t"/>
              <a:pathLst>
                <a:path extrusionOk="0" h="56515" w="56514">
                  <a:moveTo>
                    <a:pt x="56387" y="0"/>
                  </a:moveTo>
                  <a:lnTo>
                    <a:pt x="0" y="13716"/>
                  </a:lnTo>
                  <a:lnTo>
                    <a:pt x="42671" y="56388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1638578" y="896597"/>
              <a:ext cx="56515" cy="56515"/>
            </a:xfrm>
            <a:custGeom>
              <a:rect b="b" l="l" r="r" t="t"/>
              <a:pathLst>
                <a:path extrusionOk="0" h="56515" w="56514">
                  <a:moveTo>
                    <a:pt x="56387" y="0"/>
                  </a:moveTo>
                  <a:lnTo>
                    <a:pt x="42671" y="56388"/>
                  </a:lnTo>
                  <a:lnTo>
                    <a:pt x="0" y="13716"/>
                  </a:lnTo>
                  <a:lnTo>
                    <a:pt x="56387" y="0"/>
                  </a:lnTo>
                  <a:lnTo>
                    <a:pt x="45719" y="4419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1638578" y="1009373"/>
              <a:ext cx="56515" cy="56515"/>
            </a:xfrm>
            <a:custGeom>
              <a:rect b="b" l="l" r="r" t="t"/>
              <a:pathLst>
                <a:path extrusionOk="0" h="56515" w="56514">
                  <a:moveTo>
                    <a:pt x="56387" y="56387"/>
                  </a:moveTo>
                  <a:lnTo>
                    <a:pt x="42671" y="0"/>
                  </a:lnTo>
                  <a:lnTo>
                    <a:pt x="0" y="41909"/>
                  </a:lnTo>
                  <a:lnTo>
                    <a:pt x="56387" y="563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1638578" y="1009373"/>
              <a:ext cx="56515" cy="56515"/>
            </a:xfrm>
            <a:custGeom>
              <a:rect b="b" l="l" r="r" t="t"/>
              <a:pathLst>
                <a:path extrusionOk="0" h="56515" w="56514">
                  <a:moveTo>
                    <a:pt x="56387" y="56387"/>
                  </a:moveTo>
                  <a:lnTo>
                    <a:pt x="42671" y="0"/>
                  </a:lnTo>
                  <a:lnTo>
                    <a:pt x="0" y="41909"/>
                  </a:lnTo>
                  <a:lnTo>
                    <a:pt x="56387" y="56387"/>
                  </a:lnTo>
                  <a:lnTo>
                    <a:pt x="45719" y="1219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7"/>
          <p:cNvSpPr txBox="1"/>
          <p:nvPr/>
        </p:nvSpPr>
        <p:spPr>
          <a:xfrm>
            <a:off x="1963034" y="1042543"/>
            <a:ext cx="51300" cy="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7"/>
          <p:cNvSpPr/>
          <p:nvPr/>
        </p:nvSpPr>
        <p:spPr>
          <a:xfrm>
            <a:off x="1955922" y="1100963"/>
            <a:ext cx="85089" cy="0"/>
          </a:xfrm>
          <a:custGeom>
            <a:rect b="b" l="l" r="r" t="t"/>
            <a:pathLst>
              <a:path extrusionOk="0" h="120000" w="85089">
                <a:moveTo>
                  <a:pt x="0" y="0"/>
                </a:moveTo>
                <a:lnTo>
                  <a:pt x="84582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 txBox="1"/>
          <p:nvPr/>
        </p:nvSpPr>
        <p:spPr>
          <a:xfrm>
            <a:off x="1826636" y="887095"/>
            <a:ext cx="51300" cy="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1829430" y="889127"/>
            <a:ext cx="0" cy="85090"/>
          </a:xfrm>
          <a:custGeom>
            <a:rect b="b" l="l" r="r" t="t"/>
            <a:pathLst>
              <a:path extrusionOk="0" h="85090" w="120000">
                <a:moveTo>
                  <a:pt x="0" y="8458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 txBox="1"/>
          <p:nvPr/>
        </p:nvSpPr>
        <p:spPr>
          <a:xfrm>
            <a:off x="1520312" y="1042543"/>
            <a:ext cx="195000" cy="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u="sng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300" u="sng">
                <a:latin typeface="Courier New"/>
                <a:ea typeface="Courier New"/>
                <a:cs typeface="Courier New"/>
                <a:sym typeface="Courier New"/>
              </a:rPr>
              <a:t>4 </a:t>
            </a:r>
            <a:endParaRPr sz="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7"/>
          <p:cNvSpPr txBox="1"/>
          <p:nvPr/>
        </p:nvSpPr>
        <p:spPr>
          <a:xfrm>
            <a:off x="1826636" y="1226185"/>
            <a:ext cx="51300" cy="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1829430" y="1227455"/>
            <a:ext cx="0" cy="85090"/>
          </a:xfrm>
          <a:custGeom>
            <a:rect b="b" l="l" r="r" t="t"/>
            <a:pathLst>
              <a:path extrusionOk="0" h="85090" w="120000">
                <a:moveTo>
                  <a:pt x="0" y="0"/>
                </a:moveTo>
                <a:lnTo>
                  <a:pt x="0" y="8458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 txBox="1"/>
          <p:nvPr/>
        </p:nvSpPr>
        <p:spPr>
          <a:xfrm>
            <a:off x="1534790" y="1108075"/>
            <a:ext cx="59700" cy="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">
                <a:latin typeface="Arial"/>
                <a:ea typeface="Arial"/>
                <a:cs typeface="Arial"/>
                <a:sym typeface="Arial"/>
              </a:rPr>
              <a:t>0</a:t>
            </a:r>
            <a:endParaRPr sz="4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262758" y="1227455"/>
            <a:ext cx="635635" cy="85090"/>
          </a:xfrm>
          <a:custGeom>
            <a:rect b="b" l="l" r="r" t="t"/>
            <a:pathLst>
              <a:path extrusionOk="0" h="85090" w="635635">
                <a:moveTo>
                  <a:pt x="0" y="42671"/>
                </a:moveTo>
                <a:lnTo>
                  <a:pt x="0" y="84581"/>
                </a:lnTo>
                <a:lnTo>
                  <a:pt x="592836" y="84581"/>
                </a:lnTo>
                <a:lnTo>
                  <a:pt x="592836" y="0"/>
                </a:lnTo>
                <a:lnTo>
                  <a:pt x="635508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 txBox="1"/>
          <p:nvPr/>
        </p:nvSpPr>
        <p:spPr>
          <a:xfrm>
            <a:off x="537332" y="1225423"/>
            <a:ext cx="59700" cy="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">
                <a:latin typeface="Arial"/>
                <a:ea typeface="Arial"/>
                <a:cs typeface="Arial"/>
                <a:sym typeface="Arial"/>
              </a:rPr>
              <a:t>3</a:t>
            </a:r>
            <a:endParaRPr sz="4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1236594" y="1227455"/>
            <a:ext cx="593089" cy="296544"/>
          </a:xfrm>
          <a:custGeom>
            <a:rect b="b" l="l" r="r" t="t"/>
            <a:pathLst>
              <a:path extrusionOk="0" h="296544" w="593089">
                <a:moveTo>
                  <a:pt x="0" y="0"/>
                </a:moveTo>
                <a:lnTo>
                  <a:pt x="0" y="296418"/>
                </a:lnTo>
                <a:lnTo>
                  <a:pt x="592836" y="296417"/>
                </a:lnTo>
                <a:lnTo>
                  <a:pt x="592836" y="84581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/>
        </p:nvSpPr>
        <p:spPr>
          <a:xfrm>
            <a:off x="1511168" y="1437259"/>
            <a:ext cx="59700" cy="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">
                <a:latin typeface="Arial"/>
                <a:ea typeface="Arial"/>
                <a:cs typeface="Arial"/>
                <a:sym typeface="Arial"/>
              </a:rPr>
              <a:t>5</a:t>
            </a:r>
            <a:endParaRPr sz="4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7"/>
          <p:cNvGrpSpPr/>
          <p:nvPr/>
        </p:nvGrpSpPr>
        <p:grpSpPr>
          <a:xfrm>
            <a:off x="2252340" y="297053"/>
            <a:ext cx="593725" cy="381000"/>
            <a:chOff x="2160548" y="177269"/>
            <a:chExt cx="593725" cy="381000"/>
          </a:xfrm>
        </p:grpSpPr>
        <p:sp>
          <p:nvSpPr>
            <p:cNvPr id="111" name="Google Shape;111;p7"/>
            <p:cNvSpPr/>
            <p:nvPr/>
          </p:nvSpPr>
          <p:spPr>
            <a:xfrm>
              <a:off x="2160548" y="177269"/>
              <a:ext cx="593725" cy="381000"/>
            </a:xfrm>
            <a:custGeom>
              <a:rect b="b" l="l" r="r" t="t"/>
              <a:pathLst>
                <a:path extrusionOk="0" h="381000" w="593725">
                  <a:moveTo>
                    <a:pt x="593598" y="381000"/>
                  </a:moveTo>
                  <a:lnTo>
                    <a:pt x="593598" y="0"/>
                  </a:lnTo>
                  <a:lnTo>
                    <a:pt x="0" y="0"/>
                  </a:lnTo>
                  <a:lnTo>
                    <a:pt x="0" y="381000"/>
                  </a:lnTo>
                  <a:lnTo>
                    <a:pt x="593598" y="381000"/>
                  </a:lnTo>
                  <a:close/>
                </a:path>
                <a:path extrusionOk="0" h="381000" w="593725">
                  <a:moveTo>
                    <a:pt x="593598" y="0"/>
                  </a:moveTo>
                  <a:lnTo>
                    <a:pt x="54787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2414294" y="529313"/>
              <a:ext cx="0" cy="28575"/>
            </a:xfrm>
            <a:custGeom>
              <a:rect b="b" l="l" r="r" t="t"/>
              <a:pathLst>
                <a:path extrusionOk="0" h="28575" w="120000">
                  <a:moveTo>
                    <a:pt x="0" y="0"/>
                  </a:moveTo>
                  <a:lnTo>
                    <a:pt x="0" y="2819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2175788" y="205463"/>
              <a:ext cx="295275" cy="240029"/>
            </a:xfrm>
            <a:custGeom>
              <a:rect b="b" l="l" r="r" t="t"/>
              <a:pathLst>
                <a:path extrusionOk="0" h="240029" w="295275">
                  <a:moveTo>
                    <a:pt x="294894" y="240029"/>
                  </a:moveTo>
                  <a:lnTo>
                    <a:pt x="294894" y="0"/>
                  </a:lnTo>
                  <a:lnTo>
                    <a:pt x="0" y="0"/>
                  </a:lnTo>
                  <a:lnTo>
                    <a:pt x="0" y="240029"/>
                  </a:lnTo>
                  <a:lnTo>
                    <a:pt x="294894" y="240029"/>
                  </a:lnTo>
                  <a:close/>
                </a:path>
                <a:path extrusionOk="0" h="240029" w="295275">
                  <a:moveTo>
                    <a:pt x="294894" y="0"/>
                  </a:moveTo>
                  <a:lnTo>
                    <a:pt x="249173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4" name="Google Shape;114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91028" y="216893"/>
              <a:ext cx="249174" cy="2164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7"/>
            <p:cNvSpPr/>
            <p:nvPr/>
          </p:nvSpPr>
          <p:spPr>
            <a:xfrm>
              <a:off x="2372384" y="487403"/>
              <a:ext cx="0" cy="70485"/>
            </a:xfrm>
            <a:custGeom>
              <a:rect b="b" l="l" r="r" t="t"/>
              <a:pathLst>
                <a:path extrusionOk="0" h="70484" w="120000">
                  <a:moveTo>
                    <a:pt x="0" y="0"/>
                  </a:moveTo>
                  <a:lnTo>
                    <a:pt x="0" y="7010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2541548" y="529313"/>
              <a:ext cx="85090" cy="28575"/>
            </a:xfrm>
            <a:custGeom>
              <a:rect b="b" l="l" r="r" t="t"/>
              <a:pathLst>
                <a:path extrusionOk="0" h="28575" w="85089">
                  <a:moveTo>
                    <a:pt x="84581" y="0"/>
                  </a:moveTo>
                  <a:lnTo>
                    <a:pt x="84581" y="28193"/>
                  </a:lnTo>
                </a:path>
                <a:path extrusionOk="0" h="28575" w="85089">
                  <a:moveTo>
                    <a:pt x="0" y="0"/>
                  </a:moveTo>
                  <a:lnTo>
                    <a:pt x="0" y="28193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500400" y="276329"/>
              <a:ext cx="56515" cy="28575"/>
            </a:xfrm>
            <a:custGeom>
              <a:rect b="b" l="l" r="r" t="t"/>
              <a:pathLst>
                <a:path extrusionOk="0" h="28575" w="56514">
                  <a:moveTo>
                    <a:pt x="56387" y="28194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56387" y="28194"/>
                  </a:lnTo>
                  <a:close/>
                </a:path>
                <a:path extrusionOk="0" h="28575" w="56514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2570504" y="276329"/>
              <a:ext cx="56515" cy="28575"/>
            </a:xfrm>
            <a:custGeom>
              <a:rect b="b" l="l" r="r" t="t"/>
              <a:pathLst>
                <a:path extrusionOk="0" h="28575" w="56514">
                  <a:moveTo>
                    <a:pt x="56387" y="28194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56387" y="28194"/>
                  </a:lnTo>
                  <a:close/>
                </a:path>
                <a:path extrusionOk="0" h="28575" w="56514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2500400" y="332717"/>
              <a:ext cx="56515" cy="27940"/>
            </a:xfrm>
            <a:custGeom>
              <a:rect b="b" l="l" r="r" t="t"/>
              <a:pathLst>
                <a:path extrusionOk="0" h="27939" w="56514">
                  <a:moveTo>
                    <a:pt x="56387" y="27432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56387" y="27432"/>
                  </a:lnTo>
                  <a:close/>
                </a:path>
                <a:path extrusionOk="0" h="27939" w="56514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2570504" y="332717"/>
              <a:ext cx="56515" cy="27940"/>
            </a:xfrm>
            <a:custGeom>
              <a:rect b="b" l="l" r="r" t="t"/>
              <a:pathLst>
                <a:path extrusionOk="0" h="27939" w="56514">
                  <a:moveTo>
                    <a:pt x="56387" y="27432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56387" y="27432"/>
                  </a:lnTo>
                  <a:close/>
                </a:path>
                <a:path extrusionOk="0" h="27939" w="56514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2500400" y="219941"/>
              <a:ext cx="56515" cy="28575"/>
            </a:xfrm>
            <a:custGeom>
              <a:rect b="b" l="l" r="r" t="t"/>
              <a:pathLst>
                <a:path extrusionOk="0" h="28575" w="56514">
                  <a:moveTo>
                    <a:pt x="56387" y="28194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56387" y="28194"/>
                  </a:lnTo>
                  <a:close/>
                </a:path>
                <a:path extrusionOk="0" h="28575" w="56514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2570504" y="219941"/>
              <a:ext cx="56515" cy="28575"/>
            </a:xfrm>
            <a:custGeom>
              <a:rect b="b" l="l" r="r" t="t"/>
              <a:pathLst>
                <a:path extrusionOk="0" h="28575" w="56514">
                  <a:moveTo>
                    <a:pt x="56387" y="28194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56387" y="28194"/>
                  </a:lnTo>
                  <a:close/>
                </a:path>
                <a:path extrusionOk="0" h="28575" w="56514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7"/>
          <p:cNvSpPr txBox="1"/>
          <p:nvPr/>
        </p:nvSpPr>
        <p:spPr>
          <a:xfrm>
            <a:off x="2268596" y="198247"/>
            <a:ext cx="3639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20510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">
                <a:latin typeface="Courier New"/>
                <a:ea typeface="Courier New"/>
                <a:cs typeface="Courier New"/>
                <a:sym typeface="Courier New"/>
              </a:rPr>
              <a:t>XSC3</a:t>
            </a:r>
            <a:endParaRPr sz="4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450">
                <a:latin typeface="Arial"/>
                <a:ea typeface="Arial"/>
                <a:cs typeface="Arial"/>
                <a:sym typeface="Arial"/>
              </a:rPr>
              <a:t>Tektronix</a:t>
            </a:r>
            <a:endParaRPr sz="4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7"/>
          <p:cNvGrpSpPr/>
          <p:nvPr/>
        </p:nvGrpSpPr>
        <p:grpSpPr>
          <a:xfrm>
            <a:off x="2464176" y="339725"/>
            <a:ext cx="353187" cy="337947"/>
            <a:chOff x="2372384" y="219941"/>
            <a:chExt cx="353187" cy="337947"/>
          </a:xfrm>
        </p:grpSpPr>
        <p:sp>
          <p:nvSpPr>
            <p:cNvPr id="125" name="Google Shape;125;p7"/>
            <p:cNvSpPr/>
            <p:nvPr/>
          </p:nvSpPr>
          <p:spPr>
            <a:xfrm>
              <a:off x="2641370" y="276329"/>
              <a:ext cx="56515" cy="28575"/>
            </a:xfrm>
            <a:custGeom>
              <a:rect b="b" l="l" r="r" t="t"/>
              <a:pathLst>
                <a:path extrusionOk="0" h="28575" w="56514">
                  <a:moveTo>
                    <a:pt x="56387" y="28194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56387" y="28194"/>
                  </a:lnTo>
                  <a:close/>
                </a:path>
                <a:path extrusionOk="0" h="28575" w="56514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2641370" y="332717"/>
              <a:ext cx="56515" cy="27940"/>
            </a:xfrm>
            <a:custGeom>
              <a:rect b="b" l="l" r="r" t="t"/>
              <a:pathLst>
                <a:path extrusionOk="0" h="27939" w="56514">
                  <a:moveTo>
                    <a:pt x="56387" y="27432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56387" y="27432"/>
                  </a:lnTo>
                  <a:close/>
                </a:path>
                <a:path extrusionOk="0" h="27939" w="56514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2641370" y="219941"/>
              <a:ext cx="56515" cy="28575"/>
            </a:xfrm>
            <a:custGeom>
              <a:rect b="b" l="l" r="r" t="t"/>
              <a:pathLst>
                <a:path extrusionOk="0" h="28575" w="56514">
                  <a:moveTo>
                    <a:pt x="56387" y="28194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56387" y="28194"/>
                  </a:lnTo>
                  <a:close/>
                </a:path>
                <a:path extrusionOk="0" h="28575" w="56514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2499638" y="529313"/>
              <a:ext cx="211454" cy="28575"/>
            </a:xfrm>
            <a:custGeom>
              <a:rect b="b" l="l" r="r" t="t"/>
              <a:pathLst>
                <a:path extrusionOk="0" h="28575" w="211455">
                  <a:moveTo>
                    <a:pt x="0" y="0"/>
                  </a:moveTo>
                  <a:lnTo>
                    <a:pt x="0" y="28193"/>
                  </a:lnTo>
                </a:path>
                <a:path extrusionOk="0" h="28575" w="211455">
                  <a:moveTo>
                    <a:pt x="84581" y="0"/>
                  </a:moveTo>
                  <a:lnTo>
                    <a:pt x="84581" y="28193"/>
                  </a:lnTo>
                </a:path>
                <a:path extrusionOk="0" h="28575" w="211455">
                  <a:moveTo>
                    <a:pt x="211074" y="0"/>
                  </a:moveTo>
                  <a:lnTo>
                    <a:pt x="211074" y="28193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2372384" y="487403"/>
              <a:ext cx="41910" cy="0"/>
            </a:xfrm>
            <a:custGeom>
              <a:rect b="b" l="l" r="r" t="t"/>
              <a:pathLst>
                <a:path extrusionOk="0" h="120000" w="41910">
                  <a:moveTo>
                    <a:pt x="0" y="0"/>
                  </a:moveTo>
                  <a:lnTo>
                    <a:pt x="4191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2504210" y="402821"/>
              <a:ext cx="37465" cy="37465"/>
            </a:xfrm>
            <a:custGeom>
              <a:rect b="b" l="l" r="r" t="t"/>
              <a:pathLst>
                <a:path extrusionOk="0" h="37465" w="37464">
                  <a:moveTo>
                    <a:pt x="37337" y="18287"/>
                  </a:moveTo>
                  <a:lnTo>
                    <a:pt x="35861" y="11251"/>
                  </a:lnTo>
                  <a:lnTo>
                    <a:pt x="31813" y="5429"/>
                  </a:lnTo>
                  <a:lnTo>
                    <a:pt x="25765" y="1464"/>
                  </a:lnTo>
                  <a:lnTo>
                    <a:pt x="18287" y="0"/>
                  </a:lnTo>
                  <a:lnTo>
                    <a:pt x="11251" y="1464"/>
                  </a:lnTo>
                  <a:lnTo>
                    <a:pt x="5429" y="5429"/>
                  </a:lnTo>
                  <a:lnTo>
                    <a:pt x="1464" y="11251"/>
                  </a:lnTo>
                  <a:lnTo>
                    <a:pt x="0" y="18287"/>
                  </a:lnTo>
                  <a:lnTo>
                    <a:pt x="1464" y="25765"/>
                  </a:lnTo>
                  <a:lnTo>
                    <a:pt x="5429" y="31813"/>
                  </a:lnTo>
                  <a:lnTo>
                    <a:pt x="11251" y="35861"/>
                  </a:lnTo>
                  <a:lnTo>
                    <a:pt x="18287" y="37337"/>
                  </a:lnTo>
                  <a:lnTo>
                    <a:pt x="25765" y="35861"/>
                  </a:lnTo>
                  <a:lnTo>
                    <a:pt x="31813" y="31813"/>
                  </a:lnTo>
                  <a:lnTo>
                    <a:pt x="35861" y="25765"/>
                  </a:lnTo>
                  <a:lnTo>
                    <a:pt x="37337" y="18287"/>
                  </a:lnTo>
                  <a:lnTo>
                    <a:pt x="37337" y="838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2485160" y="501119"/>
              <a:ext cx="28575" cy="28575"/>
            </a:xfrm>
            <a:custGeom>
              <a:rect b="b" l="l" r="r" t="t"/>
              <a:pathLst>
                <a:path extrusionOk="0" h="28575" w="28575">
                  <a:moveTo>
                    <a:pt x="28193" y="14477"/>
                  </a:moveTo>
                  <a:lnTo>
                    <a:pt x="28193" y="6857"/>
                  </a:lnTo>
                  <a:lnTo>
                    <a:pt x="22097" y="0"/>
                  </a:lnTo>
                  <a:lnTo>
                    <a:pt x="14477" y="0"/>
                  </a:lnTo>
                  <a:lnTo>
                    <a:pt x="6095" y="0"/>
                  </a:lnTo>
                  <a:lnTo>
                    <a:pt x="0" y="6857"/>
                  </a:lnTo>
                  <a:lnTo>
                    <a:pt x="0" y="14477"/>
                  </a:lnTo>
                  <a:lnTo>
                    <a:pt x="0" y="22097"/>
                  </a:lnTo>
                  <a:lnTo>
                    <a:pt x="6095" y="28193"/>
                  </a:lnTo>
                  <a:lnTo>
                    <a:pt x="14477" y="28193"/>
                  </a:lnTo>
                  <a:lnTo>
                    <a:pt x="22097" y="28193"/>
                  </a:lnTo>
                  <a:lnTo>
                    <a:pt x="28193" y="22097"/>
                  </a:lnTo>
                  <a:lnTo>
                    <a:pt x="28193" y="14477"/>
                  </a:lnTo>
                  <a:lnTo>
                    <a:pt x="28193" y="685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2527832" y="501119"/>
              <a:ext cx="28575" cy="28575"/>
            </a:xfrm>
            <a:custGeom>
              <a:rect b="b" l="l" r="r" t="t"/>
              <a:pathLst>
                <a:path extrusionOk="0" h="28575" w="28575">
                  <a:moveTo>
                    <a:pt x="28193" y="14477"/>
                  </a:moveTo>
                  <a:lnTo>
                    <a:pt x="28193" y="6857"/>
                  </a:lnTo>
                  <a:lnTo>
                    <a:pt x="21335" y="0"/>
                  </a:lnTo>
                  <a:lnTo>
                    <a:pt x="13715" y="0"/>
                  </a:lnTo>
                  <a:lnTo>
                    <a:pt x="6095" y="0"/>
                  </a:lnTo>
                  <a:lnTo>
                    <a:pt x="0" y="6857"/>
                  </a:lnTo>
                  <a:lnTo>
                    <a:pt x="0" y="14477"/>
                  </a:lnTo>
                  <a:lnTo>
                    <a:pt x="0" y="22097"/>
                  </a:lnTo>
                  <a:lnTo>
                    <a:pt x="6095" y="28193"/>
                  </a:lnTo>
                  <a:lnTo>
                    <a:pt x="13715" y="28193"/>
                  </a:lnTo>
                  <a:lnTo>
                    <a:pt x="21335" y="28193"/>
                  </a:lnTo>
                  <a:lnTo>
                    <a:pt x="28193" y="22097"/>
                  </a:lnTo>
                  <a:lnTo>
                    <a:pt x="28193" y="14477"/>
                  </a:lnTo>
                  <a:lnTo>
                    <a:pt x="28193" y="685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2569742" y="501119"/>
              <a:ext cx="28575" cy="28575"/>
            </a:xfrm>
            <a:custGeom>
              <a:rect b="b" l="l" r="r" t="t"/>
              <a:pathLst>
                <a:path extrusionOk="0" h="28575" w="28575">
                  <a:moveTo>
                    <a:pt x="28193" y="14477"/>
                  </a:moveTo>
                  <a:lnTo>
                    <a:pt x="28193" y="6857"/>
                  </a:lnTo>
                  <a:lnTo>
                    <a:pt x="22097" y="0"/>
                  </a:lnTo>
                  <a:lnTo>
                    <a:pt x="14477" y="0"/>
                  </a:lnTo>
                  <a:lnTo>
                    <a:pt x="6095" y="0"/>
                  </a:lnTo>
                  <a:lnTo>
                    <a:pt x="0" y="6857"/>
                  </a:lnTo>
                  <a:lnTo>
                    <a:pt x="0" y="14477"/>
                  </a:lnTo>
                  <a:lnTo>
                    <a:pt x="0" y="22097"/>
                  </a:lnTo>
                  <a:lnTo>
                    <a:pt x="6095" y="28193"/>
                  </a:lnTo>
                  <a:lnTo>
                    <a:pt x="14477" y="28193"/>
                  </a:lnTo>
                  <a:lnTo>
                    <a:pt x="22097" y="28193"/>
                  </a:lnTo>
                  <a:lnTo>
                    <a:pt x="28193" y="22097"/>
                  </a:lnTo>
                  <a:lnTo>
                    <a:pt x="28193" y="14477"/>
                  </a:lnTo>
                  <a:lnTo>
                    <a:pt x="28193" y="685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2612414" y="501119"/>
              <a:ext cx="28575" cy="28575"/>
            </a:xfrm>
            <a:custGeom>
              <a:rect b="b" l="l" r="r" t="t"/>
              <a:pathLst>
                <a:path extrusionOk="0" h="28575" w="28575">
                  <a:moveTo>
                    <a:pt x="28193" y="14477"/>
                  </a:moveTo>
                  <a:lnTo>
                    <a:pt x="28193" y="6857"/>
                  </a:lnTo>
                  <a:lnTo>
                    <a:pt x="21335" y="0"/>
                  </a:lnTo>
                  <a:lnTo>
                    <a:pt x="13715" y="0"/>
                  </a:lnTo>
                  <a:lnTo>
                    <a:pt x="6095" y="0"/>
                  </a:lnTo>
                  <a:lnTo>
                    <a:pt x="0" y="6857"/>
                  </a:lnTo>
                  <a:lnTo>
                    <a:pt x="0" y="14477"/>
                  </a:lnTo>
                  <a:lnTo>
                    <a:pt x="0" y="22097"/>
                  </a:lnTo>
                  <a:lnTo>
                    <a:pt x="6095" y="28193"/>
                  </a:lnTo>
                  <a:lnTo>
                    <a:pt x="13715" y="28193"/>
                  </a:lnTo>
                  <a:lnTo>
                    <a:pt x="21335" y="28193"/>
                  </a:lnTo>
                  <a:lnTo>
                    <a:pt x="28193" y="22097"/>
                  </a:lnTo>
                  <a:lnTo>
                    <a:pt x="28193" y="14477"/>
                  </a:lnTo>
                  <a:lnTo>
                    <a:pt x="28193" y="685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2696996" y="501119"/>
              <a:ext cx="28575" cy="28575"/>
            </a:xfrm>
            <a:custGeom>
              <a:rect b="b" l="l" r="r" t="t"/>
              <a:pathLst>
                <a:path extrusionOk="0" h="28575" w="28575">
                  <a:moveTo>
                    <a:pt x="28193" y="14477"/>
                  </a:moveTo>
                  <a:lnTo>
                    <a:pt x="28193" y="6857"/>
                  </a:lnTo>
                  <a:lnTo>
                    <a:pt x="22097" y="0"/>
                  </a:lnTo>
                  <a:lnTo>
                    <a:pt x="13715" y="0"/>
                  </a:lnTo>
                  <a:lnTo>
                    <a:pt x="6095" y="0"/>
                  </a:lnTo>
                  <a:lnTo>
                    <a:pt x="0" y="6857"/>
                  </a:lnTo>
                  <a:lnTo>
                    <a:pt x="0" y="14477"/>
                  </a:lnTo>
                  <a:lnTo>
                    <a:pt x="0" y="22097"/>
                  </a:lnTo>
                  <a:lnTo>
                    <a:pt x="6095" y="28193"/>
                  </a:lnTo>
                  <a:lnTo>
                    <a:pt x="13715" y="28193"/>
                  </a:lnTo>
                  <a:lnTo>
                    <a:pt x="22097" y="28193"/>
                  </a:lnTo>
                  <a:lnTo>
                    <a:pt x="28193" y="22097"/>
                  </a:lnTo>
                  <a:lnTo>
                    <a:pt x="28193" y="14477"/>
                  </a:lnTo>
                  <a:lnTo>
                    <a:pt x="28193" y="685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2574314" y="402821"/>
              <a:ext cx="38100" cy="37465"/>
            </a:xfrm>
            <a:custGeom>
              <a:rect b="b" l="l" r="r" t="t"/>
              <a:pathLst>
                <a:path extrusionOk="0" h="37465" w="38100">
                  <a:moveTo>
                    <a:pt x="38100" y="18287"/>
                  </a:moveTo>
                  <a:lnTo>
                    <a:pt x="36623" y="11251"/>
                  </a:lnTo>
                  <a:lnTo>
                    <a:pt x="32575" y="5429"/>
                  </a:lnTo>
                  <a:lnTo>
                    <a:pt x="26527" y="1464"/>
                  </a:lnTo>
                  <a:lnTo>
                    <a:pt x="19050" y="0"/>
                  </a:lnTo>
                  <a:lnTo>
                    <a:pt x="11572" y="1464"/>
                  </a:lnTo>
                  <a:lnTo>
                    <a:pt x="5524" y="5429"/>
                  </a:lnTo>
                  <a:lnTo>
                    <a:pt x="1476" y="11251"/>
                  </a:lnTo>
                  <a:lnTo>
                    <a:pt x="0" y="18287"/>
                  </a:lnTo>
                  <a:lnTo>
                    <a:pt x="1476" y="25765"/>
                  </a:lnTo>
                  <a:lnTo>
                    <a:pt x="5524" y="31813"/>
                  </a:lnTo>
                  <a:lnTo>
                    <a:pt x="11572" y="35861"/>
                  </a:lnTo>
                  <a:lnTo>
                    <a:pt x="19050" y="37337"/>
                  </a:lnTo>
                  <a:lnTo>
                    <a:pt x="26527" y="35861"/>
                  </a:lnTo>
                  <a:lnTo>
                    <a:pt x="32575" y="31813"/>
                  </a:lnTo>
                  <a:lnTo>
                    <a:pt x="36623" y="25765"/>
                  </a:lnTo>
                  <a:lnTo>
                    <a:pt x="38100" y="18287"/>
                  </a:lnTo>
                  <a:lnTo>
                    <a:pt x="38100" y="838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2649752" y="402821"/>
              <a:ext cx="37465" cy="37465"/>
            </a:xfrm>
            <a:custGeom>
              <a:rect b="b" l="l" r="r" t="t"/>
              <a:pathLst>
                <a:path extrusionOk="0" h="37465" w="37464">
                  <a:moveTo>
                    <a:pt x="37337" y="18287"/>
                  </a:moveTo>
                  <a:lnTo>
                    <a:pt x="35873" y="11251"/>
                  </a:lnTo>
                  <a:lnTo>
                    <a:pt x="31908" y="5429"/>
                  </a:lnTo>
                  <a:lnTo>
                    <a:pt x="26086" y="1464"/>
                  </a:lnTo>
                  <a:lnTo>
                    <a:pt x="19049" y="0"/>
                  </a:lnTo>
                  <a:lnTo>
                    <a:pt x="11572" y="1464"/>
                  </a:lnTo>
                  <a:lnTo>
                    <a:pt x="5524" y="5429"/>
                  </a:lnTo>
                  <a:lnTo>
                    <a:pt x="1476" y="11251"/>
                  </a:lnTo>
                  <a:lnTo>
                    <a:pt x="0" y="18287"/>
                  </a:lnTo>
                  <a:lnTo>
                    <a:pt x="1476" y="25765"/>
                  </a:lnTo>
                  <a:lnTo>
                    <a:pt x="5524" y="31813"/>
                  </a:lnTo>
                  <a:lnTo>
                    <a:pt x="11572" y="35861"/>
                  </a:lnTo>
                  <a:lnTo>
                    <a:pt x="19049" y="37337"/>
                  </a:lnTo>
                  <a:lnTo>
                    <a:pt x="26086" y="35861"/>
                  </a:lnTo>
                  <a:lnTo>
                    <a:pt x="31908" y="31813"/>
                  </a:lnTo>
                  <a:lnTo>
                    <a:pt x="35873" y="25765"/>
                  </a:lnTo>
                  <a:lnTo>
                    <a:pt x="37337" y="18287"/>
                  </a:lnTo>
                  <a:lnTo>
                    <a:pt x="37337" y="838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2410484" y="473687"/>
              <a:ext cx="14604" cy="28575"/>
            </a:xfrm>
            <a:custGeom>
              <a:rect b="b" l="l" r="r" t="t"/>
              <a:pathLst>
                <a:path extrusionOk="0" h="28575" w="14605">
                  <a:moveTo>
                    <a:pt x="14477" y="28194"/>
                  </a:moveTo>
                  <a:lnTo>
                    <a:pt x="14477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14477" y="28194"/>
                  </a:lnTo>
                  <a:close/>
                </a:path>
                <a:path extrusionOk="0" h="28575" w="14605">
                  <a:moveTo>
                    <a:pt x="14477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2410484" y="516359"/>
              <a:ext cx="14604" cy="28575"/>
            </a:xfrm>
            <a:custGeom>
              <a:rect b="b" l="l" r="r" t="t"/>
              <a:pathLst>
                <a:path extrusionOk="0" h="28575" w="14605">
                  <a:moveTo>
                    <a:pt x="14477" y="28194"/>
                  </a:moveTo>
                  <a:lnTo>
                    <a:pt x="14477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14477" y="28194"/>
                  </a:lnTo>
                  <a:close/>
                </a:path>
                <a:path extrusionOk="0" h="28575" w="14605">
                  <a:moveTo>
                    <a:pt x="14477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7"/>
          <p:cNvSpPr txBox="1"/>
          <p:nvPr/>
        </p:nvSpPr>
        <p:spPr>
          <a:xfrm>
            <a:off x="2507862" y="559890"/>
            <a:ext cx="318900" cy="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">
                <a:latin typeface="Arial"/>
                <a:ea typeface="Arial"/>
                <a:cs typeface="Arial"/>
                <a:sym typeface="Arial"/>
              </a:rPr>
              <a:t>P 1 2 3 4 T G</a:t>
            </a:r>
            <a:endParaRPr sz="2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2464176" y="677291"/>
            <a:ext cx="338328" cy="198120"/>
            <a:chOff x="2372384" y="557507"/>
            <a:chExt cx="338328" cy="198120"/>
          </a:xfrm>
        </p:grpSpPr>
        <p:sp>
          <p:nvSpPr>
            <p:cNvPr id="142" name="Google Shape;142;p7"/>
            <p:cNvSpPr/>
            <p:nvPr/>
          </p:nvSpPr>
          <p:spPr>
            <a:xfrm>
              <a:off x="2499638" y="557507"/>
              <a:ext cx="0" cy="43180"/>
            </a:xfrm>
            <a:custGeom>
              <a:rect b="b" l="l" r="r" t="t"/>
              <a:pathLst>
                <a:path extrusionOk="0" h="43179" w="120000">
                  <a:moveTo>
                    <a:pt x="0" y="0"/>
                  </a:moveTo>
                  <a:lnTo>
                    <a:pt x="0" y="426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541548" y="557507"/>
              <a:ext cx="0" cy="43180"/>
            </a:xfrm>
            <a:custGeom>
              <a:rect b="b" l="l" r="r" t="t"/>
              <a:pathLst>
                <a:path extrusionOk="0" h="43179" w="120000">
                  <a:moveTo>
                    <a:pt x="0" y="0"/>
                  </a:moveTo>
                  <a:lnTo>
                    <a:pt x="0" y="426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584220" y="557507"/>
              <a:ext cx="0" cy="43180"/>
            </a:xfrm>
            <a:custGeom>
              <a:rect b="b" l="l" r="r" t="t"/>
              <a:pathLst>
                <a:path extrusionOk="0" h="43179" w="120000">
                  <a:moveTo>
                    <a:pt x="0" y="0"/>
                  </a:moveTo>
                  <a:lnTo>
                    <a:pt x="0" y="426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2626130" y="557507"/>
              <a:ext cx="0" cy="43180"/>
            </a:xfrm>
            <a:custGeom>
              <a:rect b="b" l="l" r="r" t="t"/>
              <a:pathLst>
                <a:path extrusionOk="0" h="43179" w="120000">
                  <a:moveTo>
                    <a:pt x="0" y="0"/>
                  </a:moveTo>
                  <a:lnTo>
                    <a:pt x="0" y="426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2710712" y="557507"/>
              <a:ext cx="0" cy="43180"/>
            </a:xfrm>
            <a:custGeom>
              <a:rect b="b" l="l" r="r" t="t"/>
              <a:pathLst>
                <a:path extrusionOk="0" h="43179" w="120000">
                  <a:moveTo>
                    <a:pt x="0" y="0"/>
                  </a:moveTo>
                  <a:lnTo>
                    <a:pt x="0" y="426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2372384" y="557507"/>
              <a:ext cx="0" cy="43180"/>
            </a:xfrm>
            <a:custGeom>
              <a:rect b="b" l="l" r="r" t="t"/>
              <a:pathLst>
                <a:path extrusionOk="0" h="43179" w="120000">
                  <a:moveTo>
                    <a:pt x="0" y="0"/>
                  </a:moveTo>
                  <a:lnTo>
                    <a:pt x="0" y="426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414294" y="557507"/>
              <a:ext cx="0" cy="43180"/>
            </a:xfrm>
            <a:custGeom>
              <a:rect b="b" l="l" r="r" t="t"/>
              <a:pathLst>
                <a:path extrusionOk="0" h="43179" w="120000">
                  <a:moveTo>
                    <a:pt x="0" y="0"/>
                  </a:moveTo>
                  <a:lnTo>
                    <a:pt x="0" y="426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372384" y="726671"/>
              <a:ext cx="85090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2386100" y="741149"/>
              <a:ext cx="57150" cy="0"/>
            </a:xfrm>
            <a:custGeom>
              <a:rect b="b" l="l" r="r" t="t"/>
              <a:pathLst>
                <a:path extrusionOk="0" h="120000" w="5715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2400578" y="755627"/>
              <a:ext cx="28575" cy="0"/>
            </a:xfrm>
            <a:custGeom>
              <a:rect b="b" l="l" r="r" t="t"/>
              <a:pathLst>
                <a:path extrusionOk="0" h="120000" w="28575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2414294" y="600179"/>
              <a:ext cx="0" cy="127000"/>
            </a:xfrm>
            <a:custGeom>
              <a:rect b="b" l="l" r="r" t="t"/>
              <a:pathLst>
                <a:path extrusionOk="0" h="127000" w="120000">
                  <a:moveTo>
                    <a:pt x="0" y="126492"/>
                  </a:moveTo>
                  <a:lnTo>
                    <a:pt x="0" y="84582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7"/>
          <p:cNvSpPr txBox="1"/>
          <p:nvPr/>
        </p:nvSpPr>
        <p:spPr>
          <a:xfrm>
            <a:off x="2507864" y="685165"/>
            <a:ext cx="59700" cy="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">
                <a:latin typeface="Arial"/>
                <a:ea typeface="Arial"/>
                <a:cs typeface="Arial"/>
                <a:sym typeface="Arial"/>
              </a:rPr>
              <a:t>0</a:t>
            </a:r>
            <a:endParaRPr sz="4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3195188" y="670687"/>
            <a:ext cx="104100" cy="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">
                <a:latin typeface="Arial"/>
                <a:ea typeface="Arial"/>
                <a:cs typeface="Arial"/>
                <a:sym typeface="Arial"/>
              </a:rPr>
              <a:t>U1</a:t>
            </a:r>
            <a:endParaRPr sz="4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3091556" y="923671"/>
            <a:ext cx="265500" cy="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">
                <a:latin typeface="Arial"/>
                <a:ea typeface="Arial"/>
                <a:cs typeface="Arial"/>
                <a:sym typeface="Arial"/>
              </a:rPr>
              <a:t>DC 10M</a:t>
            </a:r>
            <a:endParaRPr sz="4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7"/>
          <p:cNvGrpSpPr/>
          <p:nvPr/>
        </p:nvGrpSpPr>
        <p:grpSpPr>
          <a:xfrm>
            <a:off x="3057774" y="762635"/>
            <a:ext cx="380365" cy="235204"/>
            <a:chOff x="2965982" y="642851"/>
            <a:chExt cx="380365" cy="235204"/>
          </a:xfrm>
        </p:grpSpPr>
        <p:sp>
          <p:nvSpPr>
            <p:cNvPr id="157" name="Google Shape;157;p7"/>
            <p:cNvSpPr/>
            <p:nvPr/>
          </p:nvSpPr>
          <p:spPr>
            <a:xfrm>
              <a:off x="3257828" y="831065"/>
              <a:ext cx="22860" cy="46990"/>
            </a:xfrm>
            <a:custGeom>
              <a:rect b="b" l="l" r="r" t="t"/>
              <a:pathLst>
                <a:path extrusionOk="0" h="46990" w="22860">
                  <a:moveTo>
                    <a:pt x="22860" y="46481"/>
                  </a:moveTo>
                  <a:lnTo>
                    <a:pt x="22860" y="35813"/>
                  </a:lnTo>
                  <a:lnTo>
                    <a:pt x="21336" y="35813"/>
                  </a:lnTo>
                  <a:lnTo>
                    <a:pt x="21336" y="38861"/>
                  </a:lnTo>
                  <a:lnTo>
                    <a:pt x="20574" y="39623"/>
                  </a:lnTo>
                  <a:lnTo>
                    <a:pt x="15240" y="39623"/>
                  </a:lnTo>
                  <a:lnTo>
                    <a:pt x="15240" y="38861"/>
                  </a:lnTo>
                  <a:lnTo>
                    <a:pt x="17526" y="37337"/>
                  </a:lnTo>
                  <a:lnTo>
                    <a:pt x="19050" y="35813"/>
                  </a:lnTo>
                  <a:lnTo>
                    <a:pt x="20574" y="32003"/>
                  </a:lnTo>
                  <a:lnTo>
                    <a:pt x="21336" y="28955"/>
                  </a:lnTo>
                  <a:lnTo>
                    <a:pt x="22098" y="24383"/>
                  </a:lnTo>
                  <a:lnTo>
                    <a:pt x="22098" y="16001"/>
                  </a:lnTo>
                  <a:lnTo>
                    <a:pt x="19812" y="6857"/>
                  </a:lnTo>
                  <a:lnTo>
                    <a:pt x="16764" y="2285"/>
                  </a:lnTo>
                  <a:lnTo>
                    <a:pt x="15240" y="761"/>
                  </a:lnTo>
                  <a:lnTo>
                    <a:pt x="12954" y="0"/>
                  </a:lnTo>
                  <a:lnTo>
                    <a:pt x="7620" y="0"/>
                  </a:lnTo>
                  <a:lnTo>
                    <a:pt x="5334" y="2285"/>
                  </a:lnTo>
                  <a:lnTo>
                    <a:pt x="3048" y="6095"/>
                  </a:lnTo>
                  <a:lnTo>
                    <a:pt x="1524" y="9905"/>
                  </a:lnTo>
                  <a:lnTo>
                    <a:pt x="0" y="14477"/>
                  </a:lnTo>
                  <a:lnTo>
                    <a:pt x="0" y="24383"/>
                  </a:lnTo>
                  <a:lnTo>
                    <a:pt x="762" y="28193"/>
                  </a:lnTo>
                  <a:lnTo>
                    <a:pt x="2286" y="32003"/>
                  </a:lnTo>
                  <a:lnTo>
                    <a:pt x="3048" y="35051"/>
                  </a:lnTo>
                  <a:lnTo>
                    <a:pt x="4572" y="37337"/>
                  </a:lnTo>
                  <a:lnTo>
                    <a:pt x="6858" y="38861"/>
                  </a:lnTo>
                  <a:lnTo>
                    <a:pt x="6858" y="39623"/>
                  </a:lnTo>
                  <a:lnTo>
                    <a:pt x="1524" y="39623"/>
                  </a:lnTo>
                  <a:lnTo>
                    <a:pt x="1524" y="38861"/>
                  </a:lnTo>
                  <a:lnTo>
                    <a:pt x="762" y="38099"/>
                  </a:lnTo>
                  <a:lnTo>
                    <a:pt x="762" y="35813"/>
                  </a:lnTo>
                  <a:lnTo>
                    <a:pt x="0" y="35813"/>
                  </a:lnTo>
                  <a:lnTo>
                    <a:pt x="0" y="46481"/>
                  </a:lnTo>
                  <a:lnTo>
                    <a:pt x="9144" y="46481"/>
                  </a:lnTo>
                  <a:lnTo>
                    <a:pt x="8382" y="35813"/>
                  </a:lnTo>
                  <a:lnTo>
                    <a:pt x="6858" y="35051"/>
                  </a:lnTo>
                  <a:lnTo>
                    <a:pt x="6096" y="33527"/>
                  </a:lnTo>
                  <a:lnTo>
                    <a:pt x="5334" y="30479"/>
                  </a:lnTo>
                  <a:lnTo>
                    <a:pt x="4572" y="28193"/>
                  </a:lnTo>
                  <a:lnTo>
                    <a:pt x="4572" y="15239"/>
                  </a:lnTo>
                  <a:lnTo>
                    <a:pt x="5334" y="11429"/>
                  </a:lnTo>
                  <a:lnTo>
                    <a:pt x="6096" y="8381"/>
                  </a:lnTo>
                  <a:lnTo>
                    <a:pt x="7620" y="5333"/>
                  </a:lnTo>
                  <a:lnTo>
                    <a:pt x="9144" y="3809"/>
                  </a:lnTo>
                  <a:lnTo>
                    <a:pt x="12954" y="3809"/>
                  </a:lnTo>
                  <a:lnTo>
                    <a:pt x="14478" y="5333"/>
                  </a:lnTo>
                  <a:lnTo>
                    <a:pt x="17526" y="11429"/>
                  </a:lnTo>
                  <a:lnTo>
                    <a:pt x="18288" y="15239"/>
                  </a:lnTo>
                  <a:lnTo>
                    <a:pt x="18288" y="25145"/>
                  </a:lnTo>
                  <a:lnTo>
                    <a:pt x="17526" y="28193"/>
                  </a:lnTo>
                  <a:lnTo>
                    <a:pt x="15240" y="35051"/>
                  </a:lnTo>
                  <a:lnTo>
                    <a:pt x="13716" y="35813"/>
                  </a:lnTo>
                  <a:lnTo>
                    <a:pt x="13716" y="46481"/>
                  </a:lnTo>
                  <a:lnTo>
                    <a:pt x="22860" y="464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2965982" y="642851"/>
              <a:ext cx="380365" cy="170180"/>
            </a:xfrm>
            <a:custGeom>
              <a:rect b="b" l="l" r="r" t="t"/>
              <a:pathLst>
                <a:path extrusionOk="0" h="170180" w="380364">
                  <a:moveTo>
                    <a:pt x="380238" y="169926"/>
                  </a:moveTo>
                  <a:lnTo>
                    <a:pt x="380238" y="0"/>
                  </a:lnTo>
                  <a:lnTo>
                    <a:pt x="0" y="0"/>
                  </a:lnTo>
                  <a:lnTo>
                    <a:pt x="0" y="169926"/>
                  </a:lnTo>
                  <a:lnTo>
                    <a:pt x="380238" y="169926"/>
                  </a:lnTo>
                  <a:close/>
                </a:path>
                <a:path extrusionOk="0" h="170180" w="380364">
                  <a:moveTo>
                    <a:pt x="380238" y="0"/>
                  </a:moveTo>
                  <a:lnTo>
                    <a:pt x="33451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7"/>
          <p:cNvSpPr txBox="1"/>
          <p:nvPr/>
        </p:nvSpPr>
        <p:spPr>
          <a:xfrm>
            <a:off x="3127878" y="805307"/>
            <a:ext cx="254100" cy="7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">
                <a:latin typeface="Arial"/>
                <a:ea typeface="Arial"/>
                <a:cs typeface="Arial"/>
                <a:sym typeface="Arial"/>
              </a:rPr>
              <a:t>0.000</a:t>
            </a:r>
            <a:endParaRPr sz="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3390768" y="797941"/>
            <a:ext cx="26100" cy="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3067932" y="750698"/>
            <a:ext cx="51300" cy="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sz="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3396101" y="746128"/>
            <a:ext cx="26100" cy="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 sz="3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3" name="Google Shape;163;p7"/>
          <p:cNvGrpSpPr/>
          <p:nvPr/>
        </p:nvGrpSpPr>
        <p:grpSpPr>
          <a:xfrm>
            <a:off x="3014340" y="846455"/>
            <a:ext cx="593217" cy="254635"/>
            <a:chOff x="2922548" y="726671"/>
            <a:chExt cx="593217" cy="254635"/>
          </a:xfrm>
        </p:grpSpPr>
        <p:sp>
          <p:nvSpPr>
            <p:cNvPr id="164" name="Google Shape;164;p7"/>
            <p:cNvSpPr/>
            <p:nvPr/>
          </p:nvSpPr>
          <p:spPr>
            <a:xfrm>
              <a:off x="3346220" y="726671"/>
              <a:ext cx="41910" cy="0"/>
            </a:xfrm>
            <a:custGeom>
              <a:rect b="b" l="l" r="r" t="t"/>
              <a:pathLst>
                <a:path extrusionOk="0" h="120000" w="41910">
                  <a:moveTo>
                    <a:pt x="0" y="0"/>
                  </a:moveTo>
                  <a:lnTo>
                    <a:pt x="4191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2922548" y="726671"/>
              <a:ext cx="43180" cy="0"/>
            </a:xfrm>
            <a:custGeom>
              <a:rect b="b" l="l" r="r" t="t"/>
              <a:pathLst>
                <a:path extrusionOk="0" h="120000" w="43180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3388130" y="726671"/>
              <a:ext cx="127635" cy="254635"/>
            </a:xfrm>
            <a:custGeom>
              <a:rect b="b" l="l" r="r" t="t"/>
              <a:pathLst>
                <a:path extrusionOk="0" h="254634" w="127635">
                  <a:moveTo>
                    <a:pt x="127253" y="254507"/>
                  </a:moveTo>
                  <a:lnTo>
                    <a:pt x="127253" y="0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7"/>
          <p:cNvSpPr txBox="1"/>
          <p:nvPr/>
        </p:nvSpPr>
        <p:spPr>
          <a:xfrm>
            <a:off x="3608954" y="896239"/>
            <a:ext cx="59700" cy="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">
                <a:latin typeface="Arial"/>
                <a:ea typeface="Arial"/>
                <a:cs typeface="Arial"/>
                <a:sym typeface="Arial"/>
              </a:rPr>
              <a:t>0</a:t>
            </a:r>
            <a:endParaRPr sz="4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7"/>
          <p:cNvGrpSpPr/>
          <p:nvPr/>
        </p:nvGrpSpPr>
        <p:grpSpPr>
          <a:xfrm>
            <a:off x="2581524" y="719963"/>
            <a:ext cx="432815" cy="390144"/>
            <a:chOff x="2489732" y="600179"/>
            <a:chExt cx="432815" cy="390144"/>
          </a:xfrm>
        </p:grpSpPr>
        <p:sp>
          <p:nvSpPr>
            <p:cNvPr id="169" name="Google Shape;169;p7"/>
            <p:cNvSpPr/>
            <p:nvPr/>
          </p:nvSpPr>
          <p:spPr>
            <a:xfrm>
              <a:off x="2489732" y="7175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14478"/>
                  </a:moveTo>
                  <a:lnTo>
                    <a:pt x="19050" y="9906"/>
                  </a:lnTo>
                  <a:lnTo>
                    <a:pt x="19050" y="4572"/>
                  </a:lnTo>
                  <a:lnTo>
                    <a:pt x="14477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4478"/>
                  </a:lnTo>
                  <a:lnTo>
                    <a:pt x="4571" y="19050"/>
                  </a:lnTo>
                  <a:lnTo>
                    <a:pt x="14478" y="19050"/>
                  </a:lnTo>
                  <a:lnTo>
                    <a:pt x="19050" y="1447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2489732" y="7175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9906"/>
                  </a:moveTo>
                  <a:lnTo>
                    <a:pt x="19050" y="4572"/>
                  </a:lnTo>
                  <a:lnTo>
                    <a:pt x="14477" y="0"/>
                  </a:lnTo>
                  <a:lnTo>
                    <a:pt x="9906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0" y="14478"/>
                  </a:lnTo>
                  <a:lnTo>
                    <a:pt x="4571" y="19050"/>
                  </a:lnTo>
                  <a:lnTo>
                    <a:pt x="9906" y="19050"/>
                  </a:lnTo>
                  <a:lnTo>
                    <a:pt x="14478" y="19050"/>
                  </a:lnTo>
                  <a:lnTo>
                    <a:pt x="19050" y="14478"/>
                  </a:lnTo>
                  <a:lnTo>
                    <a:pt x="19050" y="9906"/>
                  </a:lnTo>
                  <a:lnTo>
                    <a:pt x="19050" y="45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2489732" y="971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15240"/>
                  </a:moveTo>
                  <a:lnTo>
                    <a:pt x="19050" y="9906"/>
                  </a:lnTo>
                  <a:lnTo>
                    <a:pt x="19050" y="4572"/>
                  </a:lnTo>
                  <a:lnTo>
                    <a:pt x="14477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5240"/>
                  </a:lnTo>
                  <a:lnTo>
                    <a:pt x="4571" y="19050"/>
                  </a:lnTo>
                  <a:lnTo>
                    <a:pt x="14478" y="19050"/>
                  </a:lnTo>
                  <a:lnTo>
                    <a:pt x="19050" y="1524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2489732" y="971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9906"/>
                  </a:moveTo>
                  <a:lnTo>
                    <a:pt x="19050" y="4572"/>
                  </a:lnTo>
                  <a:lnTo>
                    <a:pt x="14477" y="0"/>
                  </a:lnTo>
                  <a:lnTo>
                    <a:pt x="9906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0" y="15240"/>
                  </a:lnTo>
                  <a:lnTo>
                    <a:pt x="4571" y="19050"/>
                  </a:lnTo>
                  <a:lnTo>
                    <a:pt x="9906" y="19050"/>
                  </a:lnTo>
                  <a:lnTo>
                    <a:pt x="14478" y="19050"/>
                  </a:lnTo>
                  <a:lnTo>
                    <a:pt x="19050" y="15240"/>
                  </a:lnTo>
                  <a:lnTo>
                    <a:pt x="19050" y="9906"/>
                  </a:lnTo>
                  <a:lnTo>
                    <a:pt x="19050" y="45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2499638" y="600179"/>
              <a:ext cx="0" cy="381000"/>
            </a:xfrm>
            <a:custGeom>
              <a:rect b="b" l="l" r="r" t="t"/>
              <a:pathLst>
                <a:path extrusionOk="0" h="381000" w="120000">
                  <a:moveTo>
                    <a:pt x="0" y="0"/>
                  </a:moveTo>
                  <a:lnTo>
                    <a:pt x="0" y="126492"/>
                  </a:lnTo>
                  <a:lnTo>
                    <a:pt x="0" y="3810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2499638" y="726671"/>
              <a:ext cx="422909" cy="0"/>
            </a:xfrm>
            <a:custGeom>
              <a:rect b="b" l="l" r="r" t="t"/>
              <a:pathLst>
                <a:path extrusionOk="0" h="120000" w="422910">
                  <a:moveTo>
                    <a:pt x="42291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7"/>
          <p:cNvSpPr txBox="1"/>
          <p:nvPr/>
        </p:nvSpPr>
        <p:spPr>
          <a:xfrm>
            <a:off x="344546" y="1018921"/>
            <a:ext cx="261000" cy="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">
                <a:latin typeface="Arial"/>
                <a:ea typeface="Arial"/>
                <a:cs typeface="Arial"/>
                <a:sym typeface="Arial"/>
              </a:rPr>
              <a:t>25 Vrms</a:t>
            </a:r>
            <a:endParaRPr sz="4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344546" y="1089025"/>
            <a:ext cx="1842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">
                <a:latin typeface="Arial"/>
                <a:ea typeface="Arial"/>
                <a:cs typeface="Arial"/>
                <a:sym typeface="Arial"/>
              </a:rPr>
              <a:t>60 Hz</a:t>
            </a:r>
            <a:endParaRPr sz="4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450">
                <a:latin typeface="Arial"/>
                <a:ea typeface="Arial"/>
                <a:cs typeface="Arial"/>
                <a:sym typeface="Arial"/>
              </a:rPr>
              <a:t>0°</a:t>
            </a:r>
            <a:endParaRPr sz="4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890" y="1016381"/>
            <a:ext cx="173736" cy="25374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7"/>
          <p:cNvSpPr txBox="1"/>
          <p:nvPr/>
        </p:nvSpPr>
        <p:spPr>
          <a:xfrm>
            <a:off x="3655436" y="1578229"/>
            <a:ext cx="3297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950">
            <a:spAutoFit/>
          </a:bodyPr>
          <a:lstStyle/>
          <a:p>
            <a:pPr indent="113029" lvl="0" marL="12700" marR="5080" rtl="0" algn="l">
              <a:lnSpc>
                <a:spcPct val="11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">
                <a:latin typeface="Arial"/>
                <a:ea typeface="Arial"/>
                <a:cs typeface="Arial"/>
                <a:sym typeface="Arial"/>
              </a:rPr>
              <a:t>U2 LM7812CT</a:t>
            </a:r>
            <a:endParaRPr sz="4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3649086" y="1735709"/>
            <a:ext cx="339089" cy="169544"/>
          </a:xfrm>
          <a:custGeom>
            <a:rect b="b" l="l" r="r" t="t"/>
            <a:pathLst>
              <a:path extrusionOk="0" h="169544" w="339089">
                <a:moveTo>
                  <a:pt x="0" y="0"/>
                </a:moveTo>
                <a:lnTo>
                  <a:pt x="0" y="169164"/>
                </a:lnTo>
                <a:lnTo>
                  <a:pt x="339090" y="169163"/>
                </a:lnTo>
                <a:lnTo>
                  <a:pt x="339090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"/>
          <p:cNvSpPr txBox="1"/>
          <p:nvPr/>
        </p:nvSpPr>
        <p:spPr>
          <a:xfrm>
            <a:off x="3662275" y="1733675"/>
            <a:ext cx="3297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750">
            <a:spAutoFit/>
          </a:bodyPr>
          <a:lstStyle/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>
                <a:latin typeface="Courier New"/>
                <a:ea typeface="Courier New"/>
                <a:cs typeface="Courier New"/>
                <a:sym typeface="Courier New"/>
              </a:rPr>
              <a:t>LINE  VREG VOLTAG</a:t>
            </a:r>
            <a:r>
              <a:rPr lang="en-US" sz="3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sz="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">
                <a:latin typeface="Courier New"/>
                <a:ea typeface="Courier New"/>
                <a:cs typeface="Courier New"/>
                <a:sym typeface="Courier New"/>
              </a:rPr>
              <a:t>COMMON</a:t>
            </a:r>
            <a:endParaRPr sz="3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1" name="Google Shape;181;p7"/>
          <p:cNvGrpSpPr/>
          <p:nvPr/>
        </p:nvGrpSpPr>
        <p:grpSpPr>
          <a:xfrm>
            <a:off x="3564504" y="1778381"/>
            <a:ext cx="508762" cy="408432"/>
            <a:chOff x="3472712" y="1658597"/>
            <a:chExt cx="508762" cy="408432"/>
          </a:xfrm>
        </p:grpSpPr>
        <p:sp>
          <p:nvSpPr>
            <p:cNvPr id="182" name="Google Shape;182;p7"/>
            <p:cNvSpPr/>
            <p:nvPr/>
          </p:nvSpPr>
          <p:spPr>
            <a:xfrm>
              <a:off x="3472712" y="1658597"/>
              <a:ext cx="85090" cy="0"/>
            </a:xfrm>
            <a:custGeom>
              <a:rect b="b" l="l" r="r" t="t"/>
              <a:pathLst>
                <a:path extrusionOk="0" h="120000" w="85089">
                  <a:moveTo>
                    <a:pt x="84582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3727220" y="1785089"/>
              <a:ext cx="0" cy="85090"/>
            </a:xfrm>
            <a:custGeom>
              <a:rect b="b" l="l" r="r" t="t"/>
              <a:pathLst>
                <a:path extrusionOk="0" h="85089" w="120000">
                  <a:moveTo>
                    <a:pt x="0" y="0"/>
                  </a:moveTo>
                  <a:lnTo>
                    <a:pt x="0" y="8458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3896384" y="1658597"/>
              <a:ext cx="85090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3684548" y="2038835"/>
              <a:ext cx="85090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3698264" y="2053313"/>
              <a:ext cx="57150" cy="0"/>
            </a:xfrm>
            <a:custGeom>
              <a:rect b="b" l="l" r="r" t="t"/>
              <a:pathLst>
                <a:path extrusionOk="0" h="120000" w="5715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3712742" y="2067029"/>
              <a:ext cx="28575" cy="0"/>
            </a:xfrm>
            <a:custGeom>
              <a:rect b="b" l="l" r="r" t="t"/>
              <a:pathLst>
                <a:path extrusionOk="0" h="120000" w="28575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3727220" y="1869671"/>
              <a:ext cx="0" cy="169545"/>
            </a:xfrm>
            <a:custGeom>
              <a:rect b="b" l="l" r="r" t="t"/>
              <a:pathLst>
                <a:path extrusionOk="0" h="169544" w="120000">
                  <a:moveTo>
                    <a:pt x="0" y="169163"/>
                  </a:moveTo>
                  <a:lnTo>
                    <a:pt x="0" y="127253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7"/>
          <p:cNvSpPr txBox="1"/>
          <p:nvPr/>
        </p:nvSpPr>
        <p:spPr>
          <a:xfrm>
            <a:off x="3820789" y="1973707"/>
            <a:ext cx="59700" cy="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">
                <a:latin typeface="Arial"/>
                <a:ea typeface="Arial"/>
                <a:cs typeface="Arial"/>
                <a:sym typeface="Arial"/>
              </a:rPr>
              <a:t>0</a:t>
            </a:r>
            <a:endParaRPr sz="4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1236594" y="846455"/>
            <a:ext cx="593089" cy="212090"/>
          </a:xfrm>
          <a:custGeom>
            <a:rect b="b" l="l" r="r" t="t"/>
            <a:pathLst>
              <a:path extrusionOk="0" h="212090" w="593089">
                <a:moveTo>
                  <a:pt x="0" y="211835"/>
                </a:moveTo>
                <a:lnTo>
                  <a:pt x="0" y="0"/>
                </a:lnTo>
                <a:lnTo>
                  <a:pt x="592836" y="0"/>
                </a:lnTo>
                <a:lnTo>
                  <a:pt x="592836" y="42671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"/>
          <p:cNvSpPr txBox="1"/>
          <p:nvPr/>
        </p:nvSpPr>
        <p:spPr>
          <a:xfrm>
            <a:off x="1525646" y="759841"/>
            <a:ext cx="59700" cy="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">
                <a:latin typeface="Arial"/>
                <a:ea typeface="Arial"/>
                <a:cs typeface="Arial"/>
                <a:sym typeface="Arial"/>
              </a:rPr>
              <a:t>4</a:t>
            </a:r>
            <a:endParaRPr sz="4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p7"/>
          <p:cNvGrpSpPr/>
          <p:nvPr/>
        </p:nvGrpSpPr>
        <p:grpSpPr>
          <a:xfrm>
            <a:off x="262758" y="719963"/>
            <a:ext cx="2370836" cy="338836"/>
            <a:chOff x="170966" y="600179"/>
            <a:chExt cx="2370836" cy="338836"/>
          </a:xfrm>
        </p:grpSpPr>
        <p:sp>
          <p:nvSpPr>
            <p:cNvPr id="193" name="Google Shape;193;p7"/>
            <p:cNvSpPr/>
            <p:nvPr/>
          </p:nvSpPr>
          <p:spPr>
            <a:xfrm>
              <a:off x="754658" y="844781"/>
              <a:ext cx="18415" cy="18415"/>
            </a:xfrm>
            <a:custGeom>
              <a:rect b="b" l="l" r="r" t="t"/>
              <a:pathLst>
                <a:path extrusionOk="0" h="18415" w="18415">
                  <a:moveTo>
                    <a:pt x="18287" y="14477"/>
                  </a:moveTo>
                  <a:lnTo>
                    <a:pt x="18287" y="9143"/>
                  </a:lnTo>
                  <a:lnTo>
                    <a:pt x="18287" y="3809"/>
                  </a:lnTo>
                  <a:lnTo>
                    <a:pt x="14477" y="0"/>
                  </a:lnTo>
                  <a:lnTo>
                    <a:pt x="3809" y="0"/>
                  </a:lnTo>
                  <a:lnTo>
                    <a:pt x="0" y="3809"/>
                  </a:lnTo>
                  <a:lnTo>
                    <a:pt x="0" y="14477"/>
                  </a:lnTo>
                  <a:lnTo>
                    <a:pt x="3809" y="18287"/>
                  </a:lnTo>
                  <a:lnTo>
                    <a:pt x="14477" y="18287"/>
                  </a:lnTo>
                  <a:lnTo>
                    <a:pt x="18287" y="1447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754658" y="844781"/>
              <a:ext cx="18415" cy="18415"/>
            </a:xfrm>
            <a:custGeom>
              <a:rect b="b" l="l" r="r" t="t"/>
              <a:pathLst>
                <a:path extrusionOk="0" h="18415" w="18415">
                  <a:moveTo>
                    <a:pt x="18287" y="9143"/>
                  </a:moveTo>
                  <a:lnTo>
                    <a:pt x="18287" y="3809"/>
                  </a:lnTo>
                  <a:lnTo>
                    <a:pt x="14477" y="0"/>
                  </a:lnTo>
                  <a:lnTo>
                    <a:pt x="9143" y="0"/>
                  </a:lnTo>
                  <a:lnTo>
                    <a:pt x="3809" y="0"/>
                  </a:lnTo>
                  <a:lnTo>
                    <a:pt x="0" y="3809"/>
                  </a:lnTo>
                  <a:lnTo>
                    <a:pt x="0" y="9143"/>
                  </a:lnTo>
                  <a:lnTo>
                    <a:pt x="0" y="14477"/>
                  </a:lnTo>
                  <a:lnTo>
                    <a:pt x="3809" y="18287"/>
                  </a:lnTo>
                  <a:lnTo>
                    <a:pt x="9143" y="18287"/>
                  </a:lnTo>
                  <a:lnTo>
                    <a:pt x="14477" y="18287"/>
                  </a:lnTo>
                  <a:lnTo>
                    <a:pt x="18287" y="14477"/>
                  </a:lnTo>
                  <a:lnTo>
                    <a:pt x="18287" y="9143"/>
                  </a:lnTo>
                  <a:lnTo>
                    <a:pt x="18287" y="380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70966" y="853925"/>
              <a:ext cx="635635" cy="85090"/>
            </a:xfrm>
            <a:custGeom>
              <a:rect b="b" l="l" r="r" t="t"/>
              <a:pathLst>
                <a:path extrusionOk="0" h="85090" w="635635">
                  <a:moveTo>
                    <a:pt x="0" y="42672"/>
                  </a:moveTo>
                  <a:lnTo>
                    <a:pt x="0" y="0"/>
                  </a:lnTo>
                  <a:lnTo>
                    <a:pt x="592836" y="0"/>
                  </a:lnTo>
                  <a:lnTo>
                    <a:pt x="592836" y="84582"/>
                  </a:lnTo>
                  <a:lnTo>
                    <a:pt x="635508" y="8458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763802" y="600179"/>
              <a:ext cx="1778000" cy="254000"/>
            </a:xfrm>
            <a:custGeom>
              <a:rect b="b" l="l" r="r" t="t"/>
              <a:pathLst>
                <a:path extrusionOk="0" h="254000" w="1778000">
                  <a:moveTo>
                    <a:pt x="1777745" y="0"/>
                  </a:moveTo>
                  <a:lnTo>
                    <a:pt x="1777745" y="41910"/>
                  </a:lnTo>
                  <a:lnTo>
                    <a:pt x="0" y="41910"/>
                  </a:lnTo>
                  <a:lnTo>
                    <a:pt x="0" y="2537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7"/>
          <p:cNvSpPr txBox="1"/>
          <p:nvPr/>
        </p:nvSpPr>
        <p:spPr>
          <a:xfrm>
            <a:off x="319146" y="887095"/>
            <a:ext cx="317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 sz="675">
                <a:latin typeface="Arial"/>
                <a:ea typeface="Arial"/>
                <a:cs typeface="Arial"/>
                <a:sym typeface="Arial"/>
              </a:rPr>
              <a:t>V1	</a:t>
            </a:r>
            <a:r>
              <a:rPr b="1" lang="en-US" sz="450">
                <a:latin typeface="Arial"/>
                <a:ea typeface="Arial"/>
                <a:cs typeface="Arial"/>
                <a:sym typeface="Arial"/>
              </a:rPr>
              <a:t>2</a:t>
            </a:r>
            <a:endParaRPr sz="4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7"/>
          <p:cNvGrpSpPr/>
          <p:nvPr/>
        </p:nvGrpSpPr>
        <p:grpSpPr>
          <a:xfrm>
            <a:off x="3390767" y="1904873"/>
            <a:ext cx="89662" cy="127635"/>
            <a:chOff x="3298975" y="1785089"/>
            <a:chExt cx="89662" cy="127635"/>
          </a:xfrm>
        </p:grpSpPr>
        <p:sp>
          <p:nvSpPr>
            <p:cNvPr id="199" name="Google Shape;199;p7"/>
            <p:cNvSpPr/>
            <p:nvPr/>
          </p:nvSpPr>
          <p:spPr>
            <a:xfrm>
              <a:off x="3346219" y="1785089"/>
              <a:ext cx="0" cy="52069"/>
            </a:xfrm>
            <a:custGeom>
              <a:rect b="b" l="l" r="r" t="t"/>
              <a:pathLst>
                <a:path extrusionOk="0" h="52069" w="120000">
                  <a:moveTo>
                    <a:pt x="0" y="0"/>
                  </a:moveTo>
                  <a:lnTo>
                    <a:pt x="0" y="5181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3303547" y="1836905"/>
              <a:ext cx="85090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3346219" y="1865099"/>
              <a:ext cx="0" cy="47625"/>
            </a:xfrm>
            <a:custGeom>
              <a:rect b="b" l="l" r="r" t="t"/>
              <a:pathLst>
                <a:path extrusionOk="0" h="47625" w="120000">
                  <a:moveTo>
                    <a:pt x="0" y="0"/>
                  </a:moveTo>
                  <a:lnTo>
                    <a:pt x="0" y="4724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3303547" y="1865099"/>
              <a:ext cx="85090" cy="14604"/>
            </a:xfrm>
            <a:custGeom>
              <a:rect b="b" l="l" r="r" t="t"/>
              <a:pathLst>
                <a:path extrusionOk="0" h="14605" w="85089">
                  <a:moveTo>
                    <a:pt x="84582" y="14478"/>
                  </a:moveTo>
                  <a:lnTo>
                    <a:pt x="81248" y="8679"/>
                  </a:lnTo>
                  <a:lnTo>
                    <a:pt x="72199" y="4095"/>
                  </a:lnTo>
                  <a:lnTo>
                    <a:pt x="58864" y="1083"/>
                  </a:lnTo>
                  <a:lnTo>
                    <a:pt x="42672" y="0"/>
                  </a:lnTo>
                  <a:lnTo>
                    <a:pt x="26038" y="1083"/>
                  </a:lnTo>
                  <a:lnTo>
                    <a:pt x="12477" y="4095"/>
                  </a:lnTo>
                  <a:lnTo>
                    <a:pt x="3345" y="8679"/>
                  </a:lnTo>
                  <a:lnTo>
                    <a:pt x="0" y="1447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3298975" y="1804139"/>
              <a:ext cx="28575" cy="0"/>
            </a:xfrm>
            <a:custGeom>
              <a:rect b="b" l="l" r="r" t="t"/>
              <a:pathLst>
                <a:path extrusionOk="0" h="120000" w="28575">
                  <a:moveTo>
                    <a:pt x="28194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3312691" y="1789661"/>
              <a:ext cx="0" cy="28575"/>
            </a:xfrm>
            <a:custGeom>
              <a:rect b="b" l="l" r="r" t="t"/>
              <a:pathLst>
                <a:path extrusionOk="0" h="28575" w="120000">
                  <a:moveTo>
                    <a:pt x="0" y="0"/>
                  </a:moveTo>
                  <a:lnTo>
                    <a:pt x="0" y="2819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7"/>
          <p:cNvSpPr txBox="1"/>
          <p:nvPr/>
        </p:nvSpPr>
        <p:spPr>
          <a:xfrm>
            <a:off x="3524372" y="1851025"/>
            <a:ext cx="104100" cy="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">
                <a:latin typeface="Arial"/>
                <a:ea typeface="Arial"/>
                <a:cs typeface="Arial"/>
                <a:sym typeface="Arial"/>
              </a:rPr>
              <a:t>C2</a:t>
            </a:r>
            <a:endParaRPr sz="4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"/>
          <p:cNvSpPr txBox="1"/>
          <p:nvPr/>
        </p:nvSpPr>
        <p:spPr>
          <a:xfrm>
            <a:off x="3524372" y="1917319"/>
            <a:ext cx="200100" cy="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">
                <a:latin typeface="Arial"/>
                <a:ea typeface="Arial"/>
                <a:cs typeface="Arial"/>
                <a:sym typeface="Arial"/>
              </a:rPr>
              <a:t>330nF</a:t>
            </a:r>
            <a:endParaRPr sz="4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" name="Google Shape;207;p7"/>
          <p:cNvGrpSpPr/>
          <p:nvPr/>
        </p:nvGrpSpPr>
        <p:grpSpPr>
          <a:xfrm>
            <a:off x="3438012" y="1862963"/>
            <a:ext cx="719836" cy="211074"/>
            <a:chOff x="3346220" y="1743179"/>
            <a:chExt cx="719836" cy="211074"/>
          </a:xfrm>
        </p:grpSpPr>
        <p:sp>
          <p:nvSpPr>
            <p:cNvPr id="208" name="Google Shape;208;p7"/>
            <p:cNvSpPr/>
            <p:nvPr/>
          </p:nvSpPr>
          <p:spPr>
            <a:xfrm>
              <a:off x="4022876" y="1785089"/>
              <a:ext cx="0" cy="52069"/>
            </a:xfrm>
            <a:custGeom>
              <a:rect b="b" l="l" r="r" t="t"/>
              <a:pathLst>
                <a:path extrusionOk="0" h="52069" w="120000">
                  <a:moveTo>
                    <a:pt x="0" y="0"/>
                  </a:moveTo>
                  <a:lnTo>
                    <a:pt x="0" y="5181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3980966" y="1836905"/>
              <a:ext cx="85090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4022876" y="1865099"/>
              <a:ext cx="0" cy="47625"/>
            </a:xfrm>
            <a:custGeom>
              <a:rect b="b" l="l" r="r" t="t"/>
              <a:pathLst>
                <a:path extrusionOk="0" h="47625" w="120000">
                  <a:moveTo>
                    <a:pt x="0" y="0"/>
                  </a:moveTo>
                  <a:lnTo>
                    <a:pt x="0" y="4724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3980966" y="1865099"/>
              <a:ext cx="85090" cy="14604"/>
            </a:xfrm>
            <a:custGeom>
              <a:rect b="b" l="l" r="r" t="t"/>
              <a:pathLst>
                <a:path extrusionOk="0" h="14605" w="85089">
                  <a:moveTo>
                    <a:pt x="84582" y="14478"/>
                  </a:moveTo>
                  <a:lnTo>
                    <a:pt x="81236" y="8679"/>
                  </a:lnTo>
                  <a:lnTo>
                    <a:pt x="72104" y="4095"/>
                  </a:lnTo>
                  <a:lnTo>
                    <a:pt x="58543" y="1083"/>
                  </a:lnTo>
                  <a:lnTo>
                    <a:pt x="41910" y="0"/>
                  </a:lnTo>
                  <a:lnTo>
                    <a:pt x="25717" y="1083"/>
                  </a:lnTo>
                  <a:lnTo>
                    <a:pt x="12382" y="4095"/>
                  </a:lnTo>
                  <a:lnTo>
                    <a:pt x="3333" y="8679"/>
                  </a:lnTo>
                  <a:lnTo>
                    <a:pt x="0" y="1447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3976394" y="1804139"/>
              <a:ext cx="28575" cy="0"/>
            </a:xfrm>
            <a:custGeom>
              <a:rect b="b" l="l" r="r" t="t"/>
              <a:pathLst>
                <a:path extrusionOk="0" h="120000" w="28575">
                  <a:moveTo>
                    <a:pt x="28194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3990110" y="1789661"/>
              <a:ext cx="0" cy="28575"/>
            </a:xfrm>
            <a:custGeom>
              <a:rect b="b" l="l" r="r" t="t"/>
              <a:pathLst>
                <a:path extrusionOk="0" h="28575" w="120000">
                  <a:moveTo>
                    <a:pt x="0" y="0"/>
                  </a:moveTo>
                  <a:lnTo>
                    <a:pt x="0" y="2819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3346220" y="1912343"/>
              <a:ext cx="0" cy="41910"/>
            </a:xfrm>
            <a:custGeom>
              <a:rect b="b" l="l" r="r" t="t"/>
              <a:pathLst>
                <a:path extrusionOk="0" h="41910" w="120000">
                  <a:moveTo>
                    <a:pt x="0" y="0"/>
                  </a:moveTo>
                  <a:lnTo>
                    <a:pt x="0" y="4191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3346220" y="1743179"/>
              <a:ext cx="0" cy="41910"/>
            </a:xfrm>
            <a:custGeom>
              <a:rect b="b" l="l" r="r" t="t"/>
              <a:pathLst>
                <a:path extrusionOk="0" h="41910" w="120000">
                  <a:moveTo>
                    <a:pt x="0" y="4190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7"/>
          <p:cNvSpPr txBox="1"/>
          <p:nvPr/>
        </p:nvSpPr>
        <p:spPr>
          <a:xfrm>
            <a:off x="4201027" y="1851025"/>
            <a:ext cx="200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950">
            <a:spAutoFit/>
          </a:bodyPr>
          <a:lstStyle/>
          <a:p>
            <a:pPr indent="0" lvl="0" marL="12700" marR="5080" rtl="0" algn="l">
              <a:lnSpc>
                <a:spcPct val="11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">
                <a:latin typeface="Arial"/>
                <a:ea typeface="Arial"/>
                <a:cs typeface="Arial"/>
                <a:sym typeface="Arial"/>
              </a:rPr>
              <a:t>C3 100nF</a:t>
            </a:r>
            <a:endParaRPr sz="4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7"/>
          <p:cNvGrpSpPr/>
          <p:nvPr/>
        </p:nvGrpSpPr>
        <p:grpSpPr>
          <a:xfrm>
            <a:off x="3395340" y="1768475"/>
            <a:ext cx="729234" cy="418338"/>
            <a:chOff x="3303548" y="1648691"/>
            <a:chExt cx="729234" cy="418338"/>
          </a:xfrm>
        </p:grpSpPr>
        <p:sp>
          <p:nvSpPr>
            <p:cNvPr id="218" name="Google Shape;218;p7"/>
            <p:cNvSpPr/>
            <p:nvPr/>
          </p:nvSpPr>
          <p:spPr>
            <a:xfrm>
              <a:off x="4022876" y="1912343"/>
              <a:ext cx="0" cy="41910"/>
            </a:xfrm>
            <a:custGeom>
              <a:rect b="b" l="l" r="r" t="t"/>
              <a:pathLst>
                <a:path extrusionOk="0" h="41910" w="120000">
                  <a:moveTo>
                    <a:pt x="0" y="0"/>
                  </a:moveTo>
                  <a:lnTo>
                    <a:pt x="0" y="4191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4022876" y="1743179"/>
              <a:ext cx="0" cy="41910"/>
            </a:xfrm>
            <a:custGeom>
              <a:rect b="b" l="l" r="r" t="t"/>
              <a:pathLst>
                <a:path extrusionOk="0" h="41910" w="120000">
                  <a:moveTo>
                    <a:pt x="0" y="4190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4013732" y="164869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14478"/>
                  </a:moveTo>
                  <a:lnTo>
                    <a:pt x="19050" y="9906"/>
                  </a:lnTo>
                  <a:lnTo>
                    <a:pt x="19050" y="4572"/>
                  </a:lnTo>
                  <a:lnTo>
                    <a:pt x="14477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4478"/>
                  </a:lnTo>
                  <a:lnTo>
                    <a:pt x="4571" y="19050"/>
                  </a:lnTo>
                  <a:lnTo>
                    <a:pt x="14478" y="19050"/>
                  </a:lnTo>
                  <a:lnTo>
                    <a:pt x="19050" y="1447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4013732" y="164869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9906"/>
                  </a:moveTo>
                  <a:lnTo>
                    <a:pt x="19050" y="4572"/>
                  </a:lnTo>
                  <a:lnTo>
                    <a:pt x="14477" y="0"/>
                  </a:lnTo>
                  <a:lnTo>
                    <a:pt x="9144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0" y="14478"/>
                  </a:lnTo>
                  <a:lnTo>
                    <a:pt x="4571" y="19050"/>
                  </a:lnTo>
                  <a:lnTo>
                    <a:pt x="9144" y="19050"/>
                  </a:lnTo>
                  <a:lnTo>
                    <a:pt x="14478" y="19050"/>
                  </a:lnTo>
                  <a:lnTo>
                    <a:pt x="19050" y="14478"/>
                  </a:lnTo>
                  <a:lnTo>
                    <a:pt x="19050" y="9906"/>
                  </a:lnTo>
                  <a:lnTo>
                    <a:pt x="19050" y="45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3980966" y="1658597"/>
              <a:ext cx="41910" cy="0"/>
            </a:xfrm>
            <a:custGeom>
              <a:rect b="b" l="l" r="r" t="t"/>
              <a:pathLst>
                <a:path extrusionOk="0" h="120000" w="41910">
                  <a:moveTo>
                    <a:pt x="4191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4022876" y="1658597"/>
              <a:ext cx="0" cy="85090"/>
            </a:xfrm>
            <a:custGeom>
              <a:rect b="b" l="l" r="r" t="t"/>
              <a:pathLst>
                <a:path extrusionOk="0" h="85089" w="120000">
                  <a:moveTo>
                    <a:pt x="0" y="8458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3303548" y="2038835"/>
              <a:ext cx="85090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3318026" y="2053313"/>
              <a:ext cx="56515" cy="0"/>
            </a:xfrm>
            <a:custGeom>
              <a:rect b="b" l="l" r="r" t="t"/>
              <a:pathLst>
                <a:path extrusionOk="0" h="120000" w="56514">
                  <a:moveTo>
                    <a:pt x="0" y="0"/>
                  </a:moveTo>
                  <a:lnTo>
                    <a:pt x="5638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3331742" y="2067029"/>
              <a:ext cx="28575" cy="0"/>
            </a:xfrm>
            <a:custGeom>
              <a:rect b="b" l="l" r="r" t="t"/>
              <a:pathLst>
                <a:path extrusionOk="0" h="120000" w="28575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3346220" y="1954253"/>
              <a:ext cx="0" cy="85090"/>
            </a:xfrm>
            <a:custGeom>
              <a:rect b="b" l="l" r="r" t="t"/>
              <a:pathLst>
                <a:path extrusionOk="0" h="85089" w="120000">
                  <a:moveTo>
                    <a:pt x="0" y="84581"/>
                  </a:moveTo>
                  <a:lnTo>
                    <a:pt x="0" y="42671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7"/>
          <p:cNvSpPr txBox="1"/>
          <p:nvPr/>
        </p:nvSpPr>
        <p:spPr>
          <a:xfrm>
            <a:off x="3439789" y="2015617"/>
            <a:ext cx="59700" cy="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">
                <a:latin typeface="Arial"/>
                <a:ea typeface="Arial"/>
                <a:cs typeface="Arial"/>
                <a:sym typeface="Arial"/>
              </a:rPr>
              <a:t>0</a:t>
            </a:r>
            <a:endParaRPr sz="4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p7"/>
          <p:cNvGrpSpPr/>
          <p:nvPr/>
        </p:nvGrpSpPr>
        <p:grpSpPr>
          <a:xfrm>
            <a:off x="4072758" y="2158619"/>
            <a:ext cx="85090" cy="28194"/>
            <a:chOff x="3980966" y="2038835"/>
            <a:chExt cx="85090" cy="28194"/>
          </a:xfrm>
        </p:grpSpPr>
        <p:sp>
          <p:nvSpPr>
            <p:cNvPr id="230" name="Google Shape;230;p7"/>
            <p:cNvSpPr/>
            <p:nvPr/>
          </p:nvSpPr>
          <p:spPr>
            <a:xfrm>
              <a:off x="3980966" y="2038835"/>
              <a:ext cx="85090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994682" y="2053313"/>
              <a:ext cx="56515" cy="0"/>
            </a:xfrm>
            <a:custGeom>
              <a:rect b="b" l="l" r="r" t="t"/>
              <a:pathLst>
                <a:path extrusionOk="0" h="120000" w="56514">
                  <a:moveTo>
                    <a:pt x="0" y="0"/>
                  </a:moveTo>
                  <a:lnTo>
                    <a:pt x="5638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009160" y="2067029"/>
              <a:ext cx="28575" cy="0"/>
            </a:xfrm>
            <a:custGeom>
              <a:rect b="b" l="l" r="r" t="t"/>
              <a:pathLst>
                <a:path extrusionOk="0" h="120000" w="28575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7"/>
          <p:cNvSpPr/>
          <p:nvPr/>
        </p:nvSpPr>
        <p:spPr>
          <a:xfrm>
            <a:off x="4114668" y="2074037"/>
            <a:ext cx="0" cy="85089"/>
          </a:xfrm>
          <a:custGeom>
            <a:rect b="b" l="l" r="r" t="t"/>
            <a:pathLst>
              <a:path extrusionOk="0" h="85089" w="120000">
                <a:moveTo>
                  <a:pt x="0" y="84581"/>
                </a:moveTo>
                <a:lnTo>
                  <a:pt x="0" y="4267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7"/>
          <p:cNvSpPr txBox="1"/>
          <p:nvPr/>
        </p:nvSpPr>
        <p:spPr>
          <a:xfrm>
            <a:off x="4116445" y="2015617"/>
            <a:ext cx="59700" cy="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">
                <a:latin typeface="Arial"/>
                <a:ea typeface="Arial"/>
                <a:cs typeface="Arial"/>
                <a:sym typeface="Arial"/>
              </a:rPr>
              <a:t>0</a:t>
            </a:r>
            <a:endParaRPr sz="4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7"/>
          <p:cNvSpPr txBox="1"/>
          <p:nvPr/>
        </p:nvSpPr>
        <p:spPr>
          <a:xfrm>
            <a:off x="4535545" y="1454023"/>
            <a:ext cx="171600" cy="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">
                <a:latin typeface="Courier New"/>
                <a:ea typeface="Courier New"/>
                <a:cs typeface="Courier New"/>
                <a:sym typeface="Courier New"/>
              </a:rPr>
              <a:t>XMM1</a:t>
            </a:r>
            <a:endParaRPr sz="45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36" name="Google Shape;236;p7"/>
          <p:cNvGrpSpPr/>
          <p:nvPr/>
        </p:nvGrpSpPr>
        <p:grpSpPr>
          <a:xfrm>
            <a:off x="2676012" y="719963"/>
            <a:ext cx="2034540" cy="1609090"/>
            <a:chOff x="2584220" y="600179"/>
            <a:chExt cx="2034540" cy="1609090"/>
          </a:xfrm>
        </p:grpSpPr>
        <p:sp>
          <p:nvSpPr>
            <p:cNvPr id="237" name="Google Shape;237;p7"/>
            <p:cNvSpPr/>
            <p:nvPr/>
          </p:nvSpPr>
          <p:spPr>
            <a:xfrm>
              <a:off x="4182896" y="164869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14478"/>
                  </a:moveTo>
                  <a:lnTo>
                    <a:pt x="19050" y="9906"/>
                  </a:lnTo>
                  <a:lnTo>
                    <a:pt x="19050" y="4572"/>
                  </a:lnTo>
                  <a:lnTo>
                    <a:pt x="14477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4478"/>
                  </a:lnTo>
                  <a:lnTo>
                    <a:pt x="4571" y="19050"/>
                  </a:lnTo>
                  <a:lnTo>
                    <a:pt x="14478" y="19050"/>
                  </a:lnTo>
                  <a:lnTo>
                    <a:pt x="19050" y="1447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182896" y="164869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9906"/>
                  </a:moveTo>
                  <a:lnTo>
                    <a:pt x="19050" y="4572"/>
                  </a:lnTo>
                  <a:lnTo>
                    <a:pt x="14477" y="0"/>
                  </a:lnTo>
                  <a:lnTo>
                    <a:pt x="9906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0" y="14478"/>
                  </a:lnTo>
                  <a:lnTo>
                    <a:pt x="4571" y="19050"/>
                  </a:lnTo>
                  <a:lnTo>
                    <a:pt x="9906" y="19050"/>
                  </a:lnTo>
                  <a:lnTo>
                    <a:pt x="14478" y="19050"/>
                  </a:lnTo>
                  <a:lnTo>
                    <a:pt x="19050" y="14478"/>
                  </a:lnTo>
                  <a:lnTo>
                    <a:pt x="19050" y="9906"/>
                  </a:lnTo>
                  <a:lnTo>
                    <a:pt x="19050" y="45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2584220" y="600179"/>
              <a:ext cx="1609090" cy="1609090"/>
            </a:xfrm>
            <a:custGeom>
              <a:rect b="b" l="l" r="r" t="t"/>
              <a:pathLst>
                <a:path extrusionOk="0" h="1609089" w="1609089">
                  <a:moveTo>
                    <a:pt x="0" y="0"/>
                  </a:moveTo>
                  <a:lnTo>
                    <a:pt x="0" y="1608582"/>
                  </a:lnTo>
                  <a:lnTo>
                    <a:pt x="1608582" y="1608581"/>
                  </a:lnTo>
                  <a:lnTo>
                    <a:pt x="1608582" y="1058417"/>
                  </a:lnTo>
                  <a:lnTo>
                    <a:pt x="1438656" y="105841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0" name="Google Shape;240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445024" y="1430759"/>
              <a:ext cx="173736" cy="227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7"/>
            <p:cNvSpPr/>
            <p:nvPr/>
          </p:nvSpPr>
          <p:spPr>
            <a:xfrm>
              <a:off x="4192802" y="1658597"/>
              <a:ext cx="295910" cy="41910"/>
            </a:xfrm>
            <a:custGeom>
              <a:rect b="b" l="l" r="r" t="t"/>
              <a:pathLst>
                <a:path extrusionOk="0" h="41910" w="295910">
                  <a:moveTo>
                    <a:pt x="295656" y="0"/>
                  </a:moveTo>
                  <a:lnTo>
                    <a:pt x="295656" y="41909"/>
                  </a:lnTo>
                  <a:lnTo>
                    <a:pt x="41910" y="41909"/>
                  </a:lnTo>
                  <a:lnTo>
                    <a:pt x="41910" y="0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7"/>
          <p:cNvSpPr txBox="1"/>
          <p:nvPr/>
        </p:nvSpPr>
        <p:spPr>
          <a:xfrm>
            <a:off x="3458077" y="2241931"/>
            <a:ext cx="59700" cy="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">
                <a:latin typeface="Arial"/>
                <a:ea typeface="Arial"/>
                <a:cs typeface="Arial"/>
                <a:sym typeface="Arial"/>
              </a:rPr>
              <a:t>7</a:t>
            </a:r>
            <a:endParaRPr sz="4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7"/>
          <p:cNvGrpSpPr/>
          <p:nvPr/>
        </p:nvGrpSpPr>
        <p:grpSpPr>
          <a:xfrm>
            <a:off x="4622922" y="1778381"/>
            <a:ext cx="85090" cy="197358"/>
            <a:chOff x="4531130" y="1658597"/>
            <a:chExt cx="85090" cy="197358"/>
          </a:xfrm>
        </p:grpSpPr>
        <p:sp>
          <p:nvSpPr>
            <p:cNvPr id="244" name="Google Shape;244;p7"/>
            <p:cNvSpPr/>
            <p:nvPr/>
          </p:nvSpPr>
          <p:spPr>
            <a:xfrm>
              <a:off x="4531130" y="1827761"/>
              <a:ext cx="85090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4544846" y="1841477"/>
              <a:ext cx="56515" cy="0"/>
            </a:xfrm>
            <a:custGeom>
              <a:rect b="b" l="l" r="r" t="t"/>
              <a:pathLst>
                <a:path extrusionOk="0" h="120000" w="56514">
                  <a:moveTo>
                    <a:pt x="0" y="0"/>
                  </a:moveTo>
                  <a:lnTo>
                    <a:pt x="5638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4559324" y="1855955"/>
              <a:ext cx="28575" cy="0"/>
            </a:xfrm>
            <a:custGeom>
              <a:rect b="b" l="l" r="r" t="t"/>
              <a:pathLst>
                <a:path extrusionOk="0" h="120000" w="28575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573040" y="1658597"/>
              <a:ext cx="0" cy="169545"/>
            </a:xfrm>
            <a:custGeom>
              <a:rect b="b" l="l" r="r" t="t"/>
              <a:pathLst>
                <a:path extrusionOk="0" h="169544" w="120000">
                  <a:moveTo>
                    <a:pt x="0" y="169163"/>
                  </a:moveTo>
                  <a:lnTo>
                    <a:pt x="0" y="126491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7"/>
          <p:cNvSpPr txBox="1"/>
          <p:nvPr/>
        </p:nvSpPr>
        <p:spPr>
          <a:xfrm>
            <a:off x="4666610" y="1761871"/>
            <a:ext cx="59700" cy="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">
                <a:latin typeface="Arial"/>
                <a:ea typeface="Arial"/>
                <a:cs typeface="Arial"/>
                <a:sym typeface="Arial"/>
              </a:rPr>
              <a:t>0</a:t>
            </a:r>
            <a:endParaRPr sz="4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9" name="Google Shape;249;p7"/>
          <p:cNvGrpSpPr/>
          <p:nvPr/>
        </p:nvGrpSpPr>
        <p:grpSpPr>
          <a:xfrm>
            <a:off x="2040504" y="719963"/>
            <a:ext cx="1524508" cy="1143508"/>
            <a:chOff x="1948712" y="600179"/>
            <a:chExt cx="1524508" cy="1143508"/>
          </a:xfrm>
        </p:grpSpPr>
        <p:sp>
          <p:nvSpPr>
            <p:cNvPr id="250" name="Google Shape;250;p7"/>
            <p:cNvSpPr/>
            <p:nvPr/>
          </p:nvSpPr>
          <p:spPr>
            <a:xfrm>
              <a:off x="2955314" y="971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15240"/>
                  </a:moveTo>
                  <a:lnTo>
                    <a:pt x="19050" y="9906"/>
                  </a:lnTo>
                  <a:lnTo>
                    <a:pt x="19050" y="4572"/>
                  </a:lnTo>
                  <a:lnTo>
                    <a:pt x="14477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5240"/>
                  </a:lnTo>
                  <a:lnTo>
                    <a:pt x="4571" y="19050"/>
                  </a:lnTo>
                  <a:lnTo>
                    <a:pt x="14478" y="19050"/>
                  </a:lnTo>
                  <a:lnTo>
                    <a:pt x="19050" y="1524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2955314" y="971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9906"/>
                  </a:moveTo>
                  <a:lnTo>
                    <a:pt x="19050" y="4572"/>
                  </a:lnTo>
                  <a:lnTo>
                    <a:pt x="14477" y="0"/>
                  </a:lnTo>
                  <a:lnTo>
                    <a:pt x="9906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0" y="15240"/>
                  </a:lnTo>
                  <a:lnTo>
                    <a:pt x="4571" y="19050"/>
                  </a:lnTo>
                  <a:lnTo>
                    <a:pt x="9906" y="19050"/>
                  </a:lnTo>
                  <a:lnTo>
                    <a:pt x="14478" y="19050"/>
                  </a:lnTo>
                  <a:lnTo>
                    <a:pt x="19050" y="15240"/>
                  </a:lnTo>
                  <a:lnTo>
                    <a:pt x="19050" y="9906"/>
                  </a:lnTo>
                  <a:lnTo>
                    <a:pt x="19050" y="45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2499638" y="981179"/>
              <a:ext cx="466090" cy="211454"/>
            </a:xfrm>
            <a:custGeom>
              <a:rect b="b" l="l" r="r" t="t"/>
              <a:pathLst>
                <a:path extrusionOk="0" h="211455" w="466089">
                  <a:moveTo>
                    <a:pt x="465581" y="211074"/>
                  </a:moveTo>
                  <a:lnTo>
                    <a:pt x="465581" y="0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3336314" y="164869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14478"/>
                  </a:moveTo>
                  <a:lnTo>
                    <a:pt x="19050" y="9906"/>
                  </a:lnTo>
                  <a:lnTo>
                    <a:pt x="19050" y="4572"/>
                  </a:lnTo>
                  <a:lnTo>
                    <a:pt x="14477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4478"/>
                  </a:lnTo>
                  <a:lnTo>
                    <a:pt x="4571" y="19050"/>
                  </a:lnTo>
                  <a:lnTo>
                    <a:pt x="14478" y="19050"/>
                  </a:lnTo>
                  <a:lnTo>
                    <a:pt x="19050" y="1447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3336314" y="164869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9906"/>
                  </a:moveTo>
                  <a:lnTo>
                    <a:pt x="19050" y="4572"/>
                  </a:lnTo>
                  <a:lnTo>
                    <a:pt x="14477" y="0"/>
                  </a:lnTo>
                  <a:lnTo>
                    <a:pt x="9906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0" y="14478"/>
                  </a:lnTo>
                  <a:lnTo>
                    <a:pt x="4571" y="19050"/>
                  </a:lnTo>
                  <a:lnTo>
                    <a:pt x="9906" y="19050"/>
                  </a:lnTo>
                  <a:lnTo>
                    <a:pt x="14478" y="19050"/>
                  </a:lnTo>
                  <a:lnTo>
                    <a:pt x="19050" y="14478"/>
                  </a:lnTo>
                  <a:lnTo>
                    <a:pt x="19050" y="9906"/>
                  </a:lnTo>
                  <a:lnTo>
                    <a:pt x="19050" y="45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2965220" y="981179"/>
              <a:ext cx="508000" cy="677545"/>
            </a:xfrm>
            <a:custGeom>
              <a:rect b="b" l="l" r="r" t="t"/>
              <a:pathLst>
                <a:path extrusionOk="0" h="677544" w="508000">
                  <a:moveTo>
                    <a:pt x="507492" y="677418"/>
                  </a:moveTo>
                  <a:lnTo>
                    <a:pt x="381000" y="677418"/>
                  </a:lnTo>
                  <a:lnTo>
                    <a:pt x="253746" y="677418"/>
                  </a:lnTo>
                  <a:lnTo>
                    <a:pt x="253746" y="0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3346220" y="1658597"/>
              <a:ext cx="0" cy="85090"/>
            </a:xfrm>
            <a:custGeom>
              <a:rect b="b" l="l" r="r" t="t"/>
              <a:pathLst>
                <a:path extrusionOk="0" h="85089" w="120000">
                  <a:moveTo>
                    <a:pt x="0" y="8458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2024150" y="971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15240"/>
                  </a:moveTo>
                  <a:lnTo>
                    <a:pt x="19050" y="9906"/>
                  </a:lnTo>
                  <a:lnTo>
                    <a:pt x="19050" y="4572"/>
                  </a:lnTo>
                  <a:lnTo>
                    <a:pt x="14477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5240"/>
                  </a:lnTo>
                  <a:lnTo>
                    <a:pt x="4571" y="19050"/>
                  </a:lnTo>
                  <a:lnTo>
                    <a:pt x="14478" y="19050"/>
                  </a:lnTo>
                  <a:lnTo>
                    <a:pt x="19050" y="1524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2024150" y="971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9906"/>
                  </a:moveTo>
                  <a:lnTo>
                    <a:pt x="19050" y="4572"/>
                  </a:lnTo>
                  <a:lnTo>
                    <a:pt x="14477" y="0"/>
                  </a:lnTo>
                  <a:lnTo>
                    <a:pt x="9906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0" y="15240"/>
                  </a:lnTo>
                  <a:lnTo>
                    <a:pt x="4571" y="19050"/>
                  </a:lnTo>
                  <a:lnTo>
                    <a:pt x="9906" y="19050"/>
                  </a:lnTo>
                  <a:lnTo>
                    <a:pt x="14478" y="19050"/>
                  </a:lnTo>
                  <a:lnTo>
                    <a:pt x="19050" y="15240"/>
                  </a:lnTo>
                  <a:lnTo>
                    <a:pt x="19050" y="9906"/>
                  </a:lnTo>
                  <a:lnTo>
                    <a:pt x="19050" y="45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948712" y="981179"/>
              <a:ext cx="85725" cy="0"/>
            </a:xfrm>
            <a:custGeom>
              <a:rect b="b" l="l" r="r" t="t"/>
              <a:pathLst>
                <a:path extrusionOk="0" h="120000" w="85725">
                  <a:moveTo>
                    <a:pt x="85343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2034056" y="600179"/>
              <a:ext cx="592455" cy="381000"/>
            </a:xfrm>
            <a:custGeom>
              <a:rect b="b" l="l" r="r" t="t"/>
              <a:pathLst>
                <a:path extrusionOk="0" h="381000" w="592455">
                  <a:moveTo>
                    <a:pt x="592074" y="0"/>
                  </a:moveTo>
                  <a:lnTo>
                    <a:pt x="592074" y="253746"/>
                  </a:lnTo>
                  <a:lnTo>
                    <a:pt x="41910" y="253746"/>
                  </a:lnTo>
                  <a:lnTo>
                    <a:pt x="41910" y="338328"/>
                  </a:lnTo>
                  <a:lnTo>
                    <a:pt x="0" y="338328"/>
                  </a:lnTo>
                  <a:lnTo>
                    <a:pt x="0" y="3810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2277896" y="971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15240"/>
                  </a:moveTo>
                  <a:lnTo>
                    <a:pt x="19050" y="9906"/>
                  </a:lnTo>
                  <a:lnTo>
                    <a:pt x="19050" y="4572"/>
                  </a:lnTo>
                  <a:lnTo>
                    <a:pt x="15240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5240"/>
                  </a:lnTo>
                  <a:lnTo>
                    <a:pt x="4571" y="19050"/>
                  </a:lnTo>
                  <a:lnTo>
                    <a:pt x="15240" y="19050"/>
                  </a:lnTo>
                  <a:lnTo>
                    <a:pt x="19050" y="1524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2277896" y="971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9906"/>
                  </a:moveTo>
                  <a:lnTo>
                    <a:pt x="19050" y="4572"/>
                  </a:lnTo>
                  <a:lnTo>
                    <a:pt x="15240" y="0"/>
                  </a:lnTo>
                  <a:lnTo>
                    <a:pt x="9906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0" y="15240"/>
                  </a:lnTo>
                  <a:lnTo>
                    <a:pt x="4571" y="19050"/>
                  </a:lnTo>
                  <a:lnTo>
                    <a:pt x="9906" y="19050"/>
                  </a:lnTo>
                  <a:lnTo>
                    <a:pt x="15240" y="19050"/>
                  </a:lnTo>
                  <a:lnTo>
                    <a:pt x="19050" y="15240"/>
                  </a:lnTo>
                  <a:lnTo>
                    <a:pt x="19050" y="9906"/>
                  </a:lnTo>
                  <a:lnTo>
                    <a:pt x="19050" y="45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2034056" y="981179"/>
              <a:ext cx="466090" cy="0"/>
            </a:xfrm>
            <a:custGeom>
              <a:rect b="b" l="l" r="r" t="t"/>
              <a:pathLst>
                <a:path extrusionOk="0" h="120000" w="466089">
                  <a:moveTo>
                    <a:pt x="465581" y="0"/>
                  </a:moveTo>
                  <a:lnTo>
                    <a:pt x="253745" y="0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87802" y="981179"/>
              <a:ext cx="0" cy="211454"/>
            </a:xfrm>
            <a:custGeom>
              <a:rect b="b" l="l" r="r" t="t"/>
              <a:pathLst>
                <a:path extrusionOk="0" h="211455" w="120000">
                  <a:moveTo>
                    <a:pt x="0" y="21107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7"/>
          <p:cNvSpPr txBox="1"/>
          <p:nvPr/>
        </p:nvSpPr>
        <p:spPr>
          <a:xfrm>
            <a:off x="2593208" y="896239"/>
            <a:ext cx="59700" cy="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">
                <a:latin typeface="Arial"/>
                <a:ea typeface="Arial"/>
                <a:cs typeface="Arial"/>
                <a:sym typeface="Arial"/>
              </a:rPr>
              <a:t>1</a:t>
            </a:r>
            <a:endParaRPr sz="4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7"/>
          <p:cNvSpPr txBox="1"/>
          <p:nvPr/>
        </p:nvSpPr>
        <p:spPr>
          <a:xfrm>
            <a:off x="265550" y="1921550"/>
            <a:ext cx="25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Power Supply Module 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