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a7e332a4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a7e332a4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7e332a4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7e332a4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7e332a49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7e332a4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