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360BBF-619B-4419-9D0D-7A1A1E23B06C}" v="1" dt="2023-05-14T15:49:20.414"/>
    <p1510:client id="{A6AF1385-D01F-D8CD-4B6D-77ECE4D19F85}" v="68" dt="2023-05-14T15:45:35.8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9" autoAdjust="0"/>
    <p:restoredTop sz="94660"/>
  </p:normalViewPr>
  <p:slideViewPr>
    <p:cSldViewPr snapToGrid="0">
      <p:cViewPr varScale="1">
        <p:scale>
          <a:sx n="61" d="100"/>
          <a:sy n="61" d="100"/>
        </p:scale>
        <p:origin x="167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1A2604-1F0E-413B-B11B-B4CC3E95967F}" type="doc">
      <dgm:prSet loTypeId="urn:microsoft.com/office/officeart/2005/8/layout/chevron2" loCatId="process" qsTypeId="urn:microsoft.com/office/officeart/2005/8/quickstyle/simple2" qsCatId="simple" csTypeId="urn:microsoft.com/office/officeart/2005/8/colors/colorful5" csCatId="colorful" phldr="1"/>
      <dgm:spPr/>
      <dgm:t>
        <a:bodyPr/>
        <a:lstStyle/>
        <a:p>
          <a:endParaRPr lang="en-US"/>
        </a:p>
      </dgm:t>
    </dgm:pt>
    <dgm:pt modelId="{A8975C8A-0E49-4AB4-9632-31B13EDDCA59}">
      <dgm:prSet/>
      <dgm:spPr>
        <a:solidFill>
          <a:schemeClr val="tx2"/>
        </a:solidFill>
      </dgm:spPr>
      <dgm:t>
        <a:bodyPr/>
        <a:lstStyle/>
        <a:p>
          <a:br>
            <a:rPr lang="tr-TR" dirty="0"/>
          </a:br>
          <a:r>
            <a:rPr lang="tr-TR" dirty="0"/>
            <a:t> </a:t>
          </a:r>
          <a:endParaRPr lang="en-GB" dirty="0"/>
        </a:p>
      </dgm:t>
    </dgm:pt>
    <dgm:pt modelId="{1C3992C5-2F14-43C0-A7C4-35C37C14DF9C}" type="parTrans" cxnId="{0CCD3E56-550E-45F3-9BD1-BB889A6DE8C4}">
      <dgm:prSet/>
      <dgm:spPr/>
      <dgm:t>
        <a:bodyPr/>
        <a:lstStyle/>
        <a:p>
          <a:endParaRPr lang="en-US"/>
        </a:p>
      </dgm:t>
    </dgm:pt>
    <dgm:pt modelId="{96678CC7-6B4F-4069-B937-72D5EE89FB9A}" type="sibTrans" cxnId="{0CCD3E56-550E-45F3-9BD1-BB889A6DE8C4}">
      <dgm:prSet/>
      <dgm:spPr/>
      <dgm:t>
        <a:bodyPr/>
        <a:lstStyle/>
        <a:p>
          <a:endParaRPr lang="en-US"/>
        </a:p>
      </dgm:t>
    </dgm:pt>
    <dgm:pt modelId="{F7AAC121-6C61-4740-9BB6-397FF3284895}">
      <dgm:prSet/>
      <dgm:spPr>
        <a:solidFill>
          <a:schemeClr val="tx2">
            <a:lumMod val="60000"/>
            <a:lumOff val="40000"/>
          </a:schemeClr>
        </a:solidFill>
      </dgm:spPr>
      <dgm:t>
        <a:bodyPr/>
        <a:lstStyle/>
        <a:p>
          <a:endParaRPr lang="en-US" dirty="0"/>
        </a:p>
      </dgm:t>
    </dgm:pt>
    <dgm:pt modelId="{DC6C99BD-DFEC-4387-9750-38CE8B371A41}" type="parTrans" cxnId="{F211BC50-061A-446F-A317-B1A1FE1A0B75}">
      <dgm:prSet/>
      <dgm:spPr/>
      <dgm:t>
        <a:bodyPr/>
        <a:lstStyle/>
        <a:p>
          <a:endParaRPr lang="en-US"/>
        </a:p>
      </dgm:t>
    </dgm:pt>
    <dgm:pt modelId="{6F8BAC73-252C-4C66-9805-474DAAB87E2F}" type="sibTrans" cxnId="{F211BC50-061A-446F-A317-B1A1FE1A0B75}">
      <dgm:prSet/>
      <dgm:spPr/>
      <dgm:t>
        <a:bodyPr/>
        <a:lstStyle/>
        <a:p>
          <a:endParaRPr lang="en-US"/>
        </a:p>
      </dgm:t>
    </dgm:pt>
    <dgm:pt modelId="{CFE440A4-2D31-4E3C-89CA-E790FF6F7EF3}">
      <dgm:prSet/>
      <dgm:spPr>
        <a:solidFill>
          <a:schemeClr val="tx2">
            <a:lumMod val="20000"/>
            <a:lumOff val="80000"/>
          </a:schemeClr>
        </a:solidFill>
      </dgm:spPr>
      <dgm:t>
        <a:bodyPr/>
        <a:lstStyle/>
        <a:p>
          <a:endParaRPr lang="en-GB" dirty="0"/>
        </a:p>
      </dgm:t>
    </dgm:pt>
    <dgm:pt modelId="{1474297D-F1EE-4766-852B-2425FB679E2B}" type="parTrans" cxnId="{83610155-7A2A-43B8-9C6A-67AF914E9FA4}">
      <dgm:prSet/>
      <dgm:spPr/>
      <dgm:t>
        <a:bodyPr/>
        <a:lstStyle/>
        <a:p>
          <a:endParaRPr lang="en-GB"/>
        </a:p>
      </dgm:t>
    </dgm:pt>
    <dgm:pt modelId="{A07B4AF8-8B89-4E03-831E-B3EF98811FB3}" type="sibTrans" cxnId="{83610155-7A2A-43B8-9C6A-67AF914E9FA4}">
      <dgm:prSet/>
      <dgm:spPr/>
      <dgm:t>
        <a:bodyPr/>
        <a:lstStyle/>
        <a:p>
          <a:endParaRPr lang="en-GB"/>
        </a:p>
      </dgm:t>
    </dgm:pt>
    <dgm:pt modelId="{9CA9B448-4514-471C-9FFC-92E438CBD55F}" type="pres">
      <dgm:prSet presAssocID="{A51A2604-1F0E-413B-B11B-B4CC3E95967F}" presName="linearFlow" presStyleCnt="0">
        <dgm:presLayoutVars>
          <dgm:dir/>
          <dgm:animLvl val="lvl"/>
          <dgm:resizeHandles val="exact"/>
        </dgm:presLayoutVars>
      </dgm:prSet>
      <dgm:spPr/>
    </dgm:pt>
    <dgm:pt modelId="{DCDCDBBA-CB6C-4D13-958A-D86EF84F6E6B}" type="pres">
      <dgm:prSet presAssocID="{A8975C8A-0E49-4AB4-9632-31B13EDDCA59}" presName="composite" presStyleCnt="0"/>
      <dgm:spPr/>
    </dgm:pt>
    <dgm:pt modelId="{2F8F874D-2B14-4569-863A-E331B740F4B2}" type="pres">
      <dgm:prSet presAssocID="{A8975C8A-0E49-4AB4-9632-31B13EDDCA59}" presName="parentText" presStyleLbl="alignNode1" presStyleIdx="0" presStyleCnt="3">
        <dgm:presLayoutVars>
          <dgm:chMax val="1"/>
          <dgm:bulletEnabled val="1"/>
        </dgm:presLayoutVars>
      </dgm:prSet>
      <dgm:spPr/>
    </dgm:pt>
    <dgm:pt modelId="{B628CD60-FD3D-4983-AEFB-C58A04C9F85F}" type="pres">
      <dgm:prSet presAssocID="{A8975C8A-0E49-4AB4-9632-31B13EDDCA59}" presName="descendantText" presStyleLbl="alignAcc1" presStyleIdx="0" presStyleCnt="3">
        <dgm:presLayoutVars>
          <dgm:bulletEnabled val="1"/>
        </dgm:presLayoutVars>
      </dgm:prSet>
      <dgm:spPr>
        <a:noFill/>
      </dgm:spPr>
    </dgm:pt>
    <dgm:pt modelId="{4B7DC9D4-E8E3-4491-BA9C-31F98EE59022}" type="pres">
      <dgm:prSet presAssocID="{96678CC7-6B4F-4069-B937-72D5EE89FB9A}" presName="sp" presStyleCnt="0"/>
      <dgm:spPr/>
    </dgm:pt>
    <dgm:pt modelId="{6BFD8AD3-A220-4518-9325-2A86A01411E4}" type="pres">
      <dgm:prSet presAssocID="{F7AAC121-6C61-4740-9BB6-397FF3284895}" presName="composite" presStyleCnt="0"/>
      <dgm:spPr/>
    </dgm:pt>
    <dgm:pt modelId="{F0816ACF-BCC3-45E7-B448-4EDE420D9D3A}" type="pres">
      <dgm:prSet presAssocID="{F7AAC121-6C61-4740-9BB6-397FF3284895}" presName="parentText" presStyleLbl="alignNode1" presStyleIdx="1" presStyleCnt="3">
        <dgm:presLayoutVars>
          <dgm:chMax val="1"/>
          <dgm:bulletEnabled val="1"/>
        </dgm:presLayoutVars>
      </dgm:prSet>
      <dgm:spPr/>
    </dgm:pt>
    <dgm:pt modelId="{D8E29B0A-D3F5-40E3-AE23-0640AE3A5F79}" type="pres">
      <dgm:prSet presAssocID="{F7AAC121-6C61-4740-9BB6-397FF3284895}" presName="descendantText" presStyleLbl="alignAcc1" presStyleIdx="1" presStyleCnt="3">
        <dgm:presLayoutVars>
          <dgm:bulletEnabled val="1"/>
        </dgm:presLayoutVars>
      </dgm:prSet>
      <dgm:spPr>
        <a:noFill/>
      </dgm:spPr>
    </dgm:pt>
    <dgm:pt modelId="{95FDE8EF-EDDE-4F23-AC98-739EA6271457}" type="pres">
      <dgm:prSet presAssocID="{6F8BAC73-252C-4C66-9805-474DAAB87E2F}" presName="sp" presStyleCnt="0"/>
      <dgm:spPr/>
    </dgm:pt>
    <dgm:pt modelId="{1170725C-A603-4589-BA89-6962443CAD3D}" type="pres">
      <dgm:prSet presAssocID="{CFE440A4-2D31-4E3C-89CA-E790FF6F7EF3}" presName="composite" presStyleCnt="0"/>
      <dgm:spPr/>
    </dgm:pt>
    <dgm:pt modelId="{ADFA3D79-AB92-404B-BEEE-B286BA1F5835}" type="pres">
      <dgm:prSet presAssocID="{CFE440A4-2D31-4E3C-89CA-E790FF6F7EF3}" presName="parentText" presStyleLbl="alignNode1" presStyleIdx="2" presStyleCnt="3" custLinFactNeighborY="0">
        <dgm:presLayoutVars>
          <dgm:chMax val="1"/>
          <dgm:bulletEnabled val="1"/>
        </dgm:presLayoutVars>
      </dgm:prSet>
      <dgm:spPr/>
    </dgm:pt>
    <dgm:pt modelId="{A01A4A0E-B0DD-4148-B6D2-18EFCF572903}" type="pres">
      <dgm:prSet presAssocID="{CFE440A4-2D31-4E3C-89CA-E790FF6F7EF3}" presName="descendantText" presStyleLbl="alignAcc1" presStyleIdx="2" presStyleCnt="3">
        <dgm:presLayoutVars>
          <dgm:bulletEnabled val="1"/>
        </dgm:presLayoutVars>
      </dgm:prSet>
      <dgm:spPr>
        <a:noFill/>
      </dgm:spPr>
    </dgm:pt>
  </dgm:ptLst>
  <dgm:cxnLst>
    <dgm:cxn modelId="{F211BC50-061A-446F-A317-B1A1FE1A0B75}" srcId="{A51A2604-1F0E-413B-B11B-B4CC3E95967F}" destId="{F7AAC121-6C61-4740-9BB6-397FF3284895}" srcOrd="1" destOrd="0" parTransId="{DC6C99BD-DFEC-4387-9750-38CE8B371A41}" sibTransId="{6F8BAC73-252C-4C66-9805-474DAAB87E2F}"/>
    <dgm:cxn modelId="{83610155-7A2A-43B8-9C6A-67AF914E9FA4}" srcId="{A51A2604-1F0E-413B-B11B-B4CC3E95967F}" destId="{CFE440A4-2D31-4E3C-89CA-E790FF6F7EF3}" srcOrd="2" destOrd="0" parTransId="{1474297D-F1EE-4766-852B-2425FB679E2B}" sibTransId="{A07B4AF8-8B89-4E03-831E-B3EF98811FB3}"/>
    <dgm:cxn modelId="{0CCD3E56-550E-45F3-9BD1-BB889A6DE8C4}" srcId="{A51A2604-1F0E-413B-B11B-B4CC3E95967F}" destId="{A8975C8A-0E49-4AB4-9632-31B13EDDCA59}" srcOrd="0" destOrd="0" parTransId="{1C3992C5-2F14-43C0-A7C4-35C37C14DF9C}" sibTransId="{96678CC7-6B4F-4069-B937-72D5EE89FB9A}"/>
    <dgm:cxn modelId="{BF02AA7A-A7A7-4EF8-B065-244F1A2FF3C2}" type="presOf" srcId="{A51A2604-1F0E-413B-B11B-B4CC3E95967F}" destId="{9CA9B448-4514-471C-9FFC-92E438CBD55F}" srcOrd="0" destOrd="0" presId="urn:microsoft.com/office/officeart/2005/8/layout/chevron2"/>
    <dgm:cxn modelId="{7FF050B3-59F8-4E17-9284-252398F0E858}" type="presOf" srcId="{CFE440A4-2D31-4E3C-89CA-E790FF6F7EF3}" destId="{ADFA3D79-AB92-404B-BEEE-B286BA1F5835}" srcOrd="0" destOrd="0" presId="urn:microsoft.com/office/officeart/2005/8/layout/chevron2"/>
    <dgm:cxn modelId="{210D4CC7-4B3A-45F4-81DB-61D43E2EAFC2}" type="presOf" srcId="{A8975C8A-0E49-4AB4-9632-31B13EDDCA59}" destId="{2F8F874D-2B14-4569-863A-E331B740F4B2}" srcOrd="0" destOrd="0" presId="urn:microsoft.com/office/officeart/2005/8/layout/chevron2"/>
    <dgm:cxn modelId="{8FA557C9-6591-4F11-B678-7B723990B72A}" type="presOf" srcId="{F7AAC121-6C61-4740-9BB6-397FF3284895}" destId="{F0816ACF-BCC3-45E7-B448-4EDE420D9D3A}" srcOrd="0" destOrd="0" presId="urn:microsoft.com/office/officeart/2005/8/layout/chevron2"/>
    <dgm:cxn modelId="{BFE1C853-6E03-4A57-AB15-EDDEC1FFF704}" type="presParOf" srcId="{9CA9B448-4514-471C-9FFC-92E438CBD55F}" destId="{DCDCDBBA-CB6C-4D13-958A-D86EF84F6E6B}" srcOrd="0" destOrd="0" presId="urn:microsoft.com/office/officeart/2005/8/layout/chevron2"/>
    <dgm:cxn modelId="{A36366BC-C4D2-4F6B-BD97-CCDD77E88D10}" type="presParOf" srcId="{DCDCDBBA-CB6C-4D13-958A-D86EF84F6E6B}" destId="{2F8F874D-2B14-4569-863A-E331B740F4B2}" srcOrd="0" destOrd="0" presId="urn:microsoft.com/office/officeart/2005/8/layout/chevron2"/>
    <dgm:cxn modelId="{3C58B5D6-78A5-4568-AE29-96F56CA7425C}" type="presParOf" srcId="{DCDCDBBA-CB6C-4D13-958A-D86EF84F6E6B}" destId="{B628CD60-FD3D-4983-AEFB-C58A04C9F85F}" srcOrd="1" destOrd="0" presId="urn:microsoft.com/office/officeart/2005/8/layout/chevron2"/>
    <dgm:cxn modelId="{BD3D8FF2-5B8A-4D75-A94E-9B6E837BDF60}" type="presParOf" srcId="{9CA9B448-4514-471C-9FFC-92E438CBD55F}" destId="{4B7DC9D4-E8E3-4491-BA9C-31F98EE59022}" srcOrd="1" destOrd="0" presId="urn:microsoft.com/office/officeart/2005/8/layout/chevron2"/>
    <dgm:cxn modelId="{8921A3E8-8DA2-4080-B713-B82282A1A3D4}" type="presParOf" srcId="{9CA9B448-4514-471C-9FFC-92E438CBD55F}" destId="{6BFD8AD3-A220-4518-9325-2A86A01411E4}" srcOrd="2" destOrd="0" presId="urn:microsoft.com/office/officeart/2005/8/layout/chevron2"/>
    <dgm:cxn modelId="{87D19AEF-CA1D-4097-85E4-A55A02EF7C6B}" type="presParOf" srcId="{6BFD8AD3-A220-4518-9325-2A86A01411E4}" destId="{F0816ACF-BCC3-45E7-B448-4EDE420D9D3A}" srcOrd="0" destOrd="0" presId="urn:microsoft.com/office/officeart/2005/8/layout/chevron2"/>
    <dgm:cxn modelId="{6E753BA0-32E9-4D18-8ED9-2FCA9AD5DD96}" type="presParOf" srcId="{6BFD8AD3-A220-4518-9325-2A86A01411E4}" destId="{D8E29B0A-D3F5-40E3-AE23-0640AE3A5F79}" srcOrd="1" destOrd="0" presId="urn:microsoft.com/office/officeart/2005/8/layout/chevron2"/>
    <dgm:cxn modelId="{D83EA216-23E4-4E3B-849D-40DB2D027F9F}" type="presParOf" srcId="{9CA9B448-4514-471C-9FFC-92E438CBD55F}" destId="{95FDE8EF-EDDE-4F23-AC98-739EA6271457}" srcOrd="3" destOrd="0" presId="urn:microsoft.com/office/officeart/2005/8/layout/chevron2"/>
    <dgm:cxn modelId="{963A25EC-389A-4D77-8474-1762B9BA6AC4}" type="presParOf" srcId="{9CA9B448-4514-471C-9FFC-92E438CBD55F}" destId="{1170725C-A603-4589-BA89-6962443CAD3D}" srcOrd="4" destOrd="0" presId="urn:microsoft.com/office/officeart/2005/8/layout/chevron2"/>
    <dgm:cxn modelId="{5B4CD020-1839-4BC1-B6C4-EB955AF0BC1C}" type="presParOf" srcId="{1170725C-A603-4589-BA89-6962443CAD3D}" destId="{ADFA3D79-AB92-404B-BEEE-B286BA1F5835}" srcOrd="0" destOrd="0" presId="urn:microsoft.com/office/officeart/2005/8/layout/chevron2"/>
    <dgm:cxn modelId="{1875827F-F461-401C-A82E-86EFB28163F0}" type="presParOf" srcId="{1170725C-A603-4589-BA89-6962443CAD3D}" destId="{A01A4A0E-B0DD-4148-B6D2-18EFCF572903}"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1A2604-1F0E-413B-B11B-B4CC3E95967F}" type="doc">
      <dgm:prSet loTypeId="urn:microsoft.com/office/officeart/2005/8/layout/chevron2" loCatId="process" qsTypeId="urn:microsoft.com/office/officeart/2005/8/quickstyle/simple2" qsCatId="simple" csTypeId="urn:microsoft.com/office/officeart/2005/8/colors/colorful5" csCatId="colorful" phldr="1"/>
      <dgm:spPr/>
      <dgm:t>
        <a:bodyPr/>
        <a:lstStyle/>
        <a:p>
          <a:endParaRPr lang="en-US"/>
        </a:p>
      </dgm:t>
    </dgm:pt>
    <dgm:pt modelId="{A8975C8A-0E49-4AB4-9632-31B13EDDCA59}">
      <dgm:prSet/>
      <dgm:spPr>
        <a:solidFill>
          <a:schemeClr val="tx2"/>
        </a:solidFill>
      </dgm:spPr>
      <dgm:t>
        <a:bodyPr/>
        <a:lstStyle/>
        <a:p>
          <a:br>
            <a:rPr lang="tr-TR" dirty="0"/>
          </a:br>
          <a:r>
            <a:rPr lang="tr-TR" dirty="0"/>
            <a:t> </a:t>
          </a:r>
          <a:endParaRPr lang="en-GB" dirty="0"/>
        </a:p>
      </dgm:t>
    </dgm:pt>
    <dgm:pt modelId="{1C3992C5-2F14-43C0-A7C4-35C37C14DF9C}" type="parTrans" cxnId="{0CCD3E56-550E-45F3-9BD1-BB889A6DE8C4}">
      <dgm:prSet/>
      <dgm:spPr/>
      <dgm:t>
        <a:bodyPr/>
        <a:lstStyle/>
        <a:p>
          <a:endParaRPr lang="en-US"/>
        </a:p>
      </dgm:t>
    </dgm:pt>
    <dgm:pt modelId="{96678CC7-6B4F-4069-B937-72D5EE89FB9A}" type="sibTrans" cxnId="{0CCD3E56-550E-45F3-9BD1-BB889A6DE8C4}">
      <dgm:prSet/>
      <dgm:spPr/>
      <dgm:t>
        <a:bodyPr/>
        <a:lstStyle/>
        <a:p>
          <a:endParaRPr lang="en-US"/>
        </a:p>
      </dgm:t>
    </dgm:pt>
    <dgm:pt modelId="{F7AAC121-6C61-4740-9BB6-397FF3284895}">
      <dgm:prSet/>
      <dgm:spPr>
        <a:solidFill>
          <a:schemeClr val="tx2">
            <a:lumMod val="60000"/>
            <a:lumOff val="40000"/>
          </a:schemeClr>
        </a:solidFill>
      </dgm:spPr>
      <dgm:t>
        <a:bodyPr/>
        <a:lstStyle/>
        <a:p>
          <a:endParaRPr lang="en-US" dirty="0"/>
        </a:p>
      </dgm:t>
    </dgm:pt>
    <dgm:pt modelId="{DC6C99BD-DFEC-4387-9750-38CE8B371A41}" type="parTrans" cxnId="{F211BC50-061A-446F-A317-B1A1FE1A0B75}">
      <dgm:prSet/>
      <dgm:spPr/>
      <dgm:t>
        <a:bodyPr/>
        <a:lstStyle/>
        <a:p>
          <a:endParaRPr lang="en-US"/>
        </a:p>
      </dgm:t>
    </dgm:pt>
    <dgm:pt modelId="{6F8BAC73-252C-4C66-9805-474DAAB87E2F}" type="sibTrans" cxnId="{F211BC50-061A-446F-A317-B1A1FE1A0B75}">
      <dgm:prSet/>
      <dgm:spPr/>
      <dgm:t>
        <a:bodyPr/>
        <a:lstStyle/>
        <a:p>
          <a:endParaRPr lang="en-US"/>
        </a:p>
      </dgm:t>
    </dgm:pt>
    <dgm:pt modelId="{CFE440A4-2D31-4E3C-89CA-E790FF6F7EF3}">
      <dgm:prSet/>
      <dgm:spPr>
        <a:solidFill>
          <a:schemeClr val="tx2">
            <a:lumMod val="20000"/>
            <a:lumOff val="80000"/>
          </a:schemeClr>
        </a:solidFill>
      </dgm:spPr>
      <dgm:t>
        <a:bodyPr/>
        <a:lstStyle/>
        <a:p>
          <a:endParaRPr lang="en-GB" dirty="0"/>
        </a:p>
      </dgm:t>
    </dgm:pt>
    <dgm:pt modelId="{1474297D-F1EE-4766-852B-2425FB679E2B}" type="parTrans" cxnId="{83610155-7A2A-43B8-9C6A-67AF914E9FA4}">
      <dgm:prSet/>
      <dgm:spPr/>
      <dgm:t>
        <a:bodyPr/>
        <a:lstStyle/>
        <a:p>
          <a:endParaRPr lang="en-GB"/>
        </a:p>
      </dgm:t>
    </dgm:pt>
    <dgm:pt modelId="{A07B4AF8-8B89-4E03-831E-B3EF98811FB3}" type="sibTrans" cxnId="{83610155-7A2A-43B8-9C6A-67AF914E9FA4}">
      <dgm:prSet/>
      <dgm:spPr/>
      <dgm:t>
        <a:bodyPr/>
        <a:lstStyle/>
        <a:p>
          <a:endParaRPr lang="en-GB"/>
        </a:p>
      </dgm:t>
    </dgm:pt>
    <dgm:pt modelId="{9CA9B448-4514-471C-9FFC-92E438CBD55F}" type="pres">
      <dgm:prSet presAssocID="{A51A2604-1F0E-413B-B11B-B4CC3E95967F}" presName="linearFlow" presStyleCnt="0">
        <dgm:presLayoutVars>
          <dgm:dir/>
          <dgm:animLvl val="lvl"/>
          <dgm:resizeHandles val="exact"/>
        </dgm:presLayoutVars>
      </dgm:prSet>
      <dgm:spPr/>
    </dgm:pt>
    <dgm:pt modelId="{DCDCDBBA-CB6C-4D13-958A-D86EF84F6E6B}" type="pres">
      <dgm:prSet presAssocID="{A8975C8A-0E49-4AB4-9632-31B13EDDCA59}" presName="composite" presStyleCnt="0"/>
      <dgm:spPr/>
    </dgm:pt>
    <dgm:pt modelId="{2F8F874D-2B14-4569-863A-E331B740F4B2}" type="pres">
      <dgm:prSet presAssocID="{A8975C8A-0E49-4AB4-9632-31B13EDDCA59}" presName="parentText" presStyleLbl="alignNode1" presStyleIdx="0" presStyleCnt="3">
        <dgm:presLayoutVars>
          <dgm:chMax val="1"/>
          <dgm:bulletEnabled val="1"/>
        </dgm:presLayoutVars>
      </dgm:prSet>
      <dgm:spPr/>
    </dgm:pt>
    <dgm:pt modelId="{B628CD60-FD3D-4983-AEFB-C58A04C9F85F}" type="pres">
      <dgm:prSet presAssocID="{A8975C8A-0E49-4AB4-9632-31B13EDDCA59}" presName="descendantText" presStyleLbl="alignAcc1" presStyleIdx="0" presStyleCnt="3">
        <dgm:presLayoutVars>
          <dgm:bulletEnabled val="1"/>
        </dgm:presLayoutVars>
      </dgm:prSet>
      <dgm:spPr>
        <a:noFill/>
      </dgm:spPr>
    </dgm:pt>
    <dgm:pt modelId="{4B7DC9D4-E8E3-4491-BA9C-31F98EE59022}" type="pres">
      <dgm:prSet presAssocID="{96678CC7-6B4F-4069-B937-72D5EE89FB9A}" presName="sp" presStyleCnt="0"/>
      <dgm:spPr/>
    </dgm:pt>
    <dgm:pt modelId="{6BFD8AD3-A220-4518-9325-2A86A01411E4}" type="pres">
      <dgm:prSet presAssocID="{F7AAC121-6C61-4740-9BB6-397FF3284895}" presName="composite" presStyleCnt="0"/>
      <dgm:spPr/>
    </dgm:pt>
    <dgm:pt modelId="{F0816ACF-BCC3-45E7-B448-4EDE420D9D3A}" type="pres">
      <dgm:prSet presAssocID="{F7AAC121-6C61-4740-9BB6-397FF3284895}" presName="parentText" presStyleLbl="alignNode1" presStyleIdx="1" presStyleCnt="3">
        <dgm:presLayoutVars>
          <dgm:chMax val="1"/>
          <dgm:bulletEnabled val="1"/>
        </dgm:presLayoutVars>
      </dgm:prSet>
      <dgm:spPr/>
    </dgm:pt>
    <dgm:pt modelId="{D8E29B0A-D3F5-40E3-AE23-0640AE3A5F79}" type="pres">
      <dgm:prSet presAssocID="{F7AAC121-6C61-4740-9BB6-397FF3284895}" presName="descendantText" presStyleLbl="alignAcc1" presStyleIdx="1" presStyleCnt="3">
        <dgm:presLayoutVars>
          <dgm:bulletEnabled val="1"/>
        </dgm:presLayoutVars>
      </dgm:prSet>
      <dgm:spPr>
        <a:noFill/>
      </dgm:spPr>
    </dgm:pt>
    <dgm:pt modelId="{95FDE8EF-EDDE-4F23-AC98-739EA6271457}" type="pres">
      <dgm:prSet presAssocID="{6F8BAC73-252C-4C66-9805-474DAAB87E2F}" presName="sp" presStyleCnt="0"/>
      <dgm:spPr/>
    </dgm:pt>
    <dgm:pt modelId="{1170725C-A603-4589-BA89-6962443CAD3D}" type="pres">
      <dgm:prSet presAssocID="{CFE440A4-2D31-4E3C-89CA-E790FF6F7EF3}" presName="composite" presStyleCnt="0"/>
      <dgm:spPr/>
    </dgm:pt>
    <dgm:pt modelId="{ADFA3D79-AB92-404B-BEEE-B286BA1F5835}" type="pres">
      <dgm:prSet presAssocID="{CFE440A4-2D31-4E3C-89CA-E790FF6F7EF3}" presName="parentText" presStyleLbl="alignNode1" presStyleIdx="2" presStyleCnt="3" custLinFactNeighborY="0">
        <dgm:presLayoutVars>
          <dgm:chMax val="1"/>
          <dgm:bulletEnabled val="1"/>
        </dgm:presLayoutVars>
      </dgm:prSet>
      <dgm:spPr/>
    </dgm:pt>
    <dgm:pt modelId="{A01A4A0E-B0DD-4148-B6D2-18EFCF572903}" type="pres">
      <dgm:prSet presAssocID="{CFE440A4-2D31-4E3C-89CA-E790FF6F7EF3}" presName="descendantText" presStyleLbl="alignAcc1" presStyleIdx="2" presStyleCnt="3">
        <dgm:presLayoutVars>
          <dgm:bulletEnabled val="1"/>
        </dgm:presLayoutVars>
      </dgm:prSet>
      <dgm:spPr>
        <a:noFill/>
      </dgm:spPr>
    </dgm:pt>
  </dgm:ptLst>
  <dgm:cxnLst>
    <dgm:cxn modelId="{F211BC50-061A-446F-A317-B1A1FE1A0B75}" srcId="{A51A2604-1F0E-413B-B11B-B4CC3E95967F}" destId="{F7AAC121-6C61-4740-9BB6-397FF3284895}" srcOrd="1" destOrd="0" parTransId="{DC6C99BD-DFEC-4387-9750-38CE8B371A41}" sibTransId="{6F8BAC73-252C-4C66-9805-474DAAB87E2F}"/>
    <dgm:cxn modelId="{83610155-7A2A-43B8-9C6A-67AF914E9FA4}" srcId="{A51A2604-1F0E-413B-B11B-B4CC3E95967F}" destId="{CFE440A4-2D31-4E3C-89CA-E790FF6F7EF3}" srcOrd="2" destOrd="0" parTransId="{1474297D-F1EE-4766-852B-2425FB679E2B}" sibTransId="{A07B4AF8-8B89-4E03-831E-B3EF98811FB3}"/>
    <dgm:cxn modelId="{0CCD3E56-550E-45F3-9BD1-BB889A6DE8C4}" srcId="{A51A2604-1F0E-413B-B11B-B4CC3E95967F}" destId="{A8975C8A-0E49-4AB4-9632-31B13EDDCA59}" srcOrd="0" destOrd="0" parTransId="{1C3992C5-2F14-43C0-A7C4-35C37C14DF9C}" sibTransId="{96678CC7-6B4F-4069-B937-72D5EE89FB9A}"/>
    <dgm:cxn modelId="{BF02AA7A-A7A7-4EF8-B065-244F1A2FF3C2}" type="presOf" srcId="{A51A2604-1F0E-413B-B11B-B4CC3E95967F}" destId="{9CA9B448-4514-471C-9FFC-92E438CBD55F}" srcOrd="0" destOrd="0" presId="urn:microsoft.com/office/officeart/2005/8/layout/chevron2"/>
    <dgm:cxn modelId="{7FF050B3-59F8-4E17-9284-252398F0E858}" type="presOf" srcId="{CFE440A4-2D31-4E3C-89CA-E790FF6F7EF3}" destId="{ADFA3D79-AB92-404B-BEEE-B286BA1F5835}" srcOrd="0" destOrd="0" presId="urn:microsoft.com/office/officeart/2005/8/layout/chevron2"/>
    <dgm:cxn modelId="{210D4CC7-4B3A-45F4-81DB-61D43E2EAFC2}" type="presOf" srcId="{A8975C8A-0E49-4AB4-9632-31B13EDDCA59}" destId="{2F8F874D-2B14-4569-863A-E331B740F4B2}" srcOrd="0" destOrd="0" presId="urn:microsoft.com/office/officeart/2005/8/layout/chevron2"/>
    <dgm:cxn modelId="{8FA557C9-6591-4F11-B678-7B723990B72A}" type="presOf" srcId="{F7AAC121-6C61-4740-9BB6-397FF3284895}" destId="{F0816ACF-BCC3-45E7-B448-4EDE420D9D3A}" srcOrd="0" destOrd="0" presId="urn:microsoft.com/office/officeart/2005/8/layout/chevron2"/>
    <dgm:cxn modelId="{BFE1C853-6E03-4A57-AB15-EDDEC1FFF704}" type="presParOf" srcId="{9CA9B448-4514-471C-9FFC-92E438CBD55F}" destId="{DCDCDBBA-CB6C-4D13-958A-D86EF84F6E6B}" srcOrd="0" destOrd="0" presId="urn:microsoft.com/office/officeart/2005/8/layout/chevron2"/>
    <dgm:cxn modelId="{A36366BC-C4D2-4F6B-BD97-CCDD77E88D10}" type="presParOf" srcId="{DCDCDBBA-CB6C-4D13-958A-D86EF84F6E6B}" destId="{2F8F874D-2B14-4569-863A-E331B740F4B2}" srcOrd="0" destOrd="0" presId="urn:microsoft.com/office/officeart/2005/8/layout/chevron2"/>
    <dgm:cxn modelId="{3C58B5D6-78A5-4568-AE29-96F56CA7425C}" type="presParOf" srcId="{DCDCDBBA-CB6C-4D13-958A-D86EF84F6E6B}" destId="{B628CD60-FD3D-4983-AEFB-C58A04C9F85F}" srcOrd="1" destOrd="0" presId="urn:microsoft.com/office/officeart/2005/8/layout/chevron2"/>
    <dgm:cxn modelId="{BD3D8FF2-5B8A-4D75-A94E-9B6E837BDF60}" type="presParOf" srcId="{9CA9B448-4514-471C-9FFC-92E438CBD55F}" destId="{4B7DC9D4-E8E3-4491-BA9C-31F98EE59022}" srcOrd="1" destOrd="0" presId="urn:microsoft.com/office/officeart/2005/8/layout/chevron2"/>
    <dgm:cxn modelId="{8921A3E8-8DA2-4080-B713-B82282A1A3D4}" type="presParOf" srcId="{9CA9B448-4514-471C-9FFC-92E438CBD55F}" destId="{6BFD8AD3-A220-4518-9325-2A86A01411E4}" srcOrd="2" destOrd="0" presId="urn:microsoft.com/office/officeart/2005/8/layout/chevron2"/>
    <dgm:cxn modelId="{87D19AEF-CA1D-4097-85E4-A55A02EF7C6B}" type="presParOf" srcId="{6BFD8AD3-A220-4518-9325-2A86A01411E4}" destId="{F0816ACF-BCC3-45E7-B448-4EDE420D9D3A}" srcOrd="0" destOrd="0" presId="urn:microsoft.com/office/officeart/2005/8/layout/chevron2"/>
    <dgm:cxn modelId="{6E753BA0-32E9-4D18-8ED9-2FCA9AD5DD96}" type="presParOf" srcId="{6BFD8AD3-A220-4518-9325-2A86A01411E4}" destId="{D8E29B0A-D3F5-40E3-AE23-0640AE3A5F79}" srcOrd="1" destOrd="0" presId="urn:microsoft.com/office/officeart/2005/8/layout/chevron2"/>
    <dgm:cxn modelId="{D83EA216-23E4-4E3B-849D-40DB2D027F9F}" type="presParOf" srcId="{9CA9B448-4514-471C-9FFC-92E438CBD55F}" destId="{95FDE8EF-EDDE-4F23-AC98-739EA6271457}" srcOrd="3" destOrd="0" presId="urn:microsoft.com/office/officeart/2005/8/layout/chevron2"/>
    <dgm:cxn modelId="{963A25EC-389A-4D77-8474-1762B9BA6AC4}" type="presParOf" srcId="{9CA9B448-4514-471C-9FFC-92E438CBD55F}" destId="{1170725C-A603-4589-BA89-6962443CAD3D}" srcOrd="4" destOrd="0" presId="urn:microsoft.com/office/officeart/2005/8/layout/chevron2"/>
    <dgm:cxn modelId="{5B4CD020-1839-4BC1-B6C4-EB955AF0BC1C}" type="presParOf" srcId="{1170725C-A603-4589-BA89-6962443CAD3D}" destId="{ADFA3D79-AB92-404B-BEEE-B286BA1F5835}" srcOrd="0" destOrd="0" presId="urn:microsoft.com/office/officeart/2005/8/layout/chevron2"/>
    <dgm:cxn modelId="{1875827F-F461-401C-A82E-86EFB28163F0}" type="presParOf" srcId="{1170725C-A603-4589-BA89-6962443CAD3D}" destId="{A01A4A0E-B0DD-4148-B6D2-18EFCF57290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8F874D-2B14-4569-863A-E331B740F4B2}">
      <dsp:nvSpPr>
        <dsp:cNvPr id="0" name=""/>
        <dsp:cNvSpPr/>
      </dsp:nvSpPr>
      <dsp:spPr>
        <a:xfrm rot="5400000">
          <a:off x="-183087" y="184263"/>
          <a:ext cx="1220584" cy="854409"/>
        </a:xfrm>
        <a:prstGeom prst="chevron">
          <a:avLst/>
        </a:prstGeom>
        <a:solidFill>
          <a:schemeClr val="tx2"/>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br>
            <a:rPr lang="tr-TR" sz="1200" kern="1200" dirty="0"/>
          </a:br>
          <a:r>
            <a:rPr lang="tr-TR" sz="1200" kern="1200" dirty="0"/>
            <a:t> </a:t>
          </a:r>
          <a:endParaRPr lang="en-GB" sz="1200" kern="1200" dirty="0"/>
        </a:p>
      </dsp:txBody>
      <dsp:txXfrm rot="-5400000">
        <a:off x="1" y="428381"/>
        <a:ext cx="854409" cy="366175"/>
      </dsp:txXfrm>
    </dsp:sp>
    <dsp:sp modelId="{B628CD60-FD3D-4983-AEFB-C58A04C9F85F}">
      <dsp:nvSpPr>
        <dsp:cNvPr id="0" name=""/>
        <dsp:cNvSpPr/>
      </dsp:nvSpPr>
      <dsp:spPr>
        <a:xfrm rot="5400000">
          <a:off x="2791974" y="-1936390"/>
          <a:ext cx="793380" cy="4668510"/>
        </a:xfrm>
        <a:prstGeom prst="round2SameRect">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0816ACF-BCC3-45E7-B448-4EDE420D9D3A}">
      <dsp:nvSpPr>
        <dsp:cNvPr id="0" name=""/>
        <dsp:cNvSpPr/>
      </dsp:nvSpPr>
      <dsp:spPr>
        <a:xfrm rot="5400000">
          <a:off x="-183087" y="1204490"/>
          <a:ext cx="1220584" cy="854409"/>
        </a:xfrm>
        <a:prstGeom prst="chevron">
          <a:avLst/>
        </a:prstGeom>
        <a:solidFill>
          <a:schemeClr val="tx2">
            <a:lumMod val="60000"/>
            <a:lumOff val="4000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rot="-5400000">
        <a:off x="1" y="1448608"/>
        <a:ext cx="854409" cy="366175"/>
      </dsp:txXfrm>
    </dsp:sp>
    <dsp:sp modelId="{D8E29B0A-D3F5-40E3-AE23-0640AE3A5F79}">
      <dsp:nvSpPr>
        <dsp:cNvPr id="0" name=""/>
        <dsp:cNvSpPr/>
      </dsp:nvSpPr>
      <dsp:spPr>
        <a:xfrm rot="5400000">
          <a:off x="2791974" y="-916162"/>
          <a:ext cx="793380" cy="4668510"/>
        </a:xfrm>
        <a:prstGeom prst="round2SameRect">
          <a:avLst/>
        </a:prstGeom>
        <a:no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ADFA3D79-AB92-404B-BEEE-B286BA1F5835}">
      <dsp:nvSpPr>
        <dsp:cNvPr id="0" name=""/>
        <dsp:cNvSpPr/>
      </dsp:nvSpPr>
      <dsp:spPr>
        <a:xfrm rot="5400000">
          <a:off x="-183087" y="2224718"/>
          <a:ext cx="1220584" cy="854409"/>
        </a:xfrm>
        <a:prstGeom prst="chevron">
          <a:avLst/>
        </a:prstGeom>
        <a:solidFill>
          <a:schemeClr val="tx2">
            <a:lumMod val="20000"/>
            <a:lumOff val="8000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lang="en-GB" sz="1200" kern="1200" dirty="0"/>
        </a:p>
      </dsp:txBody>
      <dsp:txXfrm rot="-5400000">
        <a:off x="1" y="2468836"/>
        <a:ext cx="854409" cy="366175"/>
      </dsp:txXfrm>
    </dsp:sp>
    <dsp:sp modelId="{A01A4A0E-B0DD-4148-B6D2-18EFCF572903}">
      <dsp:nvSpPr>
        <dsp:cNvPr id="0" name=""/>
        <dsp:cNvSpPr/>
      </dsp:nvSpPr>
      <dsp:spPr>
        <a:xfrm rot="5400000">
          <a:off x="2791974" y="104065"/>
          <a:ext cx="793380" cy="4668510"/>
        </a:xfrm>
        <a:prstGeom prst="round2SameRect">
          <a:avLst/>
        </a:prstGeom>
        <a:no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8F874D-2B14-4569-863A-E331B740F4B2}">
      <dsp:nvSpPr>
        <dsp:cNvPr id="0" name=""/>
        <dsp:cNvSpPr/>
      </dsp:nvSpPr>
      <dsp:spPr>
        <a:xfrm rot="5400000">
          <a:off x="-183087" y="184263"/>
          <a:ext cx="1220584" cy="854409"/>
        </a:xfrm>
        <a:prstGeom prst="chevron">
          <a:avLst/>
        </a:prstGeom>
        <a:solidFill>
          <a:schemeClr val="tx2"/>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br>
            <a:rPr lang="tr-TR" sz="1200" kern="1200" dirty="0"/>
          </a:br>
          <a:r>
            <a:rPr lang="tr-TR" sz="1200" kern="1200" dirty="0"/>
            <a:t> </a:t>
          </a:r>
          <a:endParaRPr lang="en-GB" sz="1200" kern="1200" dirty="0"/>
        </a:p>
      </dsp:txBody>
      <dsp:txXfrm rot="-5400000">
        <a:off x="1" y="428381"/>
        <a:ext cx="854409" cy="366175"/>
      </dsp:txXfrm>
    </dsp:sp>
    <dsp:sp modelId="{B628CD60-FD3D-4983-AEFB-C58A04C9F85F}">
      <dsp:nvSpPr>
        <dsp:cNvPr id="0" name=""/>
        <dsp:cNvSpPr/>
      </dsp:nvSpPr>
      <dsp:spPr>
        <a:xfrm rot="5400000">
          <a:off x="2791974" y="-1936390"/>
          <a:ext cx="793380" cy="4668510"/>
        </a:xfrm>
        <a:prstGeom prst="round2SameRect">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0816ACF-BCC3-45E7-B448-4EDE420D9D3A}">
      <dsp:nvSpPr>
        <dsp:cNvPr id="0" name=""/>
        <dsp:cNvSpPr/>
      </dsp:nvSpPr>
      <dsp:spPr>
        <a:xfrm rot="5400000">
          <a:off x="-183087" y="1204490"/>
          <a:ext cx="1220584" cy="854409"/>
        </a:xfrm>
        <a:prstGeom prst="chevron">
          <a:avLst/>
        </a:prstGeom>
        <a:solidFill>
          <a:schemeClr val="tx2">
            <a:lumMod val="60000"/>
            <a:lumOff val="4000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rot="-5400000">
        <a:off x="1" y="1448608"/>
        <a:ext cx="854409" cy="366175"/>
      </dsp:txXfrm>
    </dsp:sp>
    <dsp:sp modelId="{D8E29B0A-D3F5-40E3-AE23-0640AE3A5F79}">
      <dsp:nvSpPr>
        <dsp:cNvPr id="0" name=""/>
        <dsp:cNvSpPr/>
      </dsp:nvSpPr>
      <dsp:spPr>
        <a:xfrm rot="5400000">
          <a:off x="2791974" y="-916162"/>
          <a:ext cx="793380" cy="4668510"/>
        </a:xfrm>
        <a:prstGeom prst="round2SameRect">
          <a:avLst/>
        </a:prstGeom>
        <a:no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ADFA3D79-AB92-404B-BEEE-B286BA1F5835}">
      <dsp:nvSpPr>
        <dsp:cNvPr id="0" name=""/>
        <dsp:cNvSpPr/>
      </dsp:nvSpPr>
      <dsp:spPr>
        <a:xfrm rot="5400000">
          <a:off x="-183087" y="2224718"/>
          <a:ext cx="1220584" cy="854409"/>
        </a:xfrm>
        <a:prstGeom prst="chevron">
          <a:avLst/>
        </a:prstGeom>
        <a:solidFill>
          <a:schemeClr val="tx2">
            <a:lumMod val="20000"/>
            <a:lumOff val="8000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lang="en-GB" sz="1200" kern="1200" dirty="0"/>
        </a:p>
      </dsp:txBody>
      <dsp:txXfrm rot="-5400000">
        <a:off x="1" y="2468836"/>
        <a:ext cx="854409" cy="366175"/>
      </dsp:txXfrm>
    </dsp:sp>
    <dsp:sp modelId="{A01A4A0E-B0DD-4148-B6D2-18EFCF572903}">
      <dsp:nvSpPr>
        <dsp:cNvPr id="0" name=""/>
        <dsp:cNvSpPr/>
      </dsp:nvSpPr>
      <dsp:spPr>
        <a:xfrm rot="5400000">
          <a:off x="2791974" y="104065"/>
          <a:ext cx="793380" cy="4668510"/>
        </a:xfrm>
        <a:prstGeom prst="round2SameRect">
          <a:avLst/>
        </a:prstGeom>
        <a:no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7C536-CD77-90B4-E3CF-960369BF0DD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80574906-9035-2C7D-6088-99EBFE3482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EE6DC8C2-5FDD-D26D-3D39-7387F9956879}"/>
              </a:ext>
            </a:extLst>
          </p:cNvPr>
          <p:cNvSpPr>
            <a:spLocks noGrp="1"/>
          </p:cNvSpPr>
          <p:nvPr>
            <p:ph type="dt" sz="half" idx="10"/>
          </p:nvPr>
        </p:nvSpPr>
        <p:spPr/>
        <p:txBody>
          <a:bodyPr/>
          <a:lstStyle/>
          <a:p>
            <a:fld id="{DC19E0D4-685E-4659-BD04-38DED6A7E04E}" type="datetimeFigureOut">
              <a:rPr lang="en-GB" smtClean="0"/>
              <a:t>15/05/2023</a:t>
            </a:fld>
            <a:endParaRPr lang="en-GB"/>
          </a:p>
        </p:txBody>
      </p:sp>
      <p:sp>
        <p:nvSpPr>
          <p:cNvPr id="5" name="Footer Placeholder 4">
            <a:extLst>
              <a:ext uri="{FF2B5EF4-FFF2-40B4-BE49-F238E27FC236}">
                <a16:creationId xmlns:a16="http://schemas.microsoft.com/office/drawing/2014/main" id="{796DF7E0-F8A5-6C7D-9231-964A3D5197A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083976E-D799-CB5D-7891-68416F7656EF}"/>
              </a:ext>
            </a:extLst>
          </p:cNvPr>
          <p:cNvSpPr>
            <a:spLocks noGrp="1"/>
          </p:cNvSpPr>
          <p:nvPr>
            <p:ph type="sldNum" sz="quarter" idx="12"/>
          </p:nvPr>
        </p:nvSpPr>
        <p:spPr/>
        <p:txBody>
          <a:bodyPr/>
          <a:lstStyle/>
          <a:p>
            <a:fld id="{E27EA62C-0107-4B5D-9D10-428B3F625153}" type="slidenum">
              <a:rPr lang="en-GB" smtClean="0"/>
              <a:t>‹#›</a:t>
            </a:fld>
            <a:endParaRPr lang="en-GB"/>
          </a:p>
        </p:txBody>
      </p:sp>
    </p:spTree>
    <p:extLst>
      <p:ext uri="{BB962C8B-B14F-4D97-AF65-F5344CB8AC3E}">
        <p14:creationId xmlns:p14="http://schemas.microsoft.com/office/powerpoint/2010/main" val="2580218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B6282-2F95-298A-D45E-B34B5B4DEC33}"/>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C3F303AE-AD9E-6C3E-3E1D-3D831E4AFE6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C90870C-A19B-C776-C402-27C9EAAD061D}"/>
              </a:ext>
            </a:extLst>
          </p:cNvPr>
          <p:cNvSpPr>
            <a:spLocks noGrp="1"/>
          </p:cNvSpPr>
          <p:nvPr>
            <p:ph type="dt" sz="half" idx="10"/>
          </p:nvPr>
        </p:nvSpPr>
        <p:spPr/>
        <p:txBody>
          <a:bodyPr/>
          <a:lstStyle/>
          <a:p>
            <a:fld id="{DC19E0D4-685E-4659-BD04-38DED6A7E04E}" type="datetimeFigureOut">
              <a:rPr lang="en-GB" smtClean="0"/>
              <a:t>15/05/2023</a:t>
            </a:fld>
            <a:endParaRPr lang="en-GB"/>
          </a:p>
        </p:txBody>
      </p:sp>
      <p:sp>
        <p:nvSpPr>
          <p:cNvPr id="5" name="Footer Placeholder 4">
            <a:extLst>
              <a:ext uri="{FF2B5EF4-FFF2-40B4-BE49-F238E27FC236}">
                <a16:creationId xmlns:a16="http://schemas.microsoft.com/office/drawing/2014/main" id="{896507C5-DBA9-5C16-42C7-1898759FB4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A1A5FD-B743-B725-29F6-43F98FA975EA}"/>
              </a:ext>
            </a:extLst>
          </p:cNvPr>
          <p:cNvSpPr>
            <a:spLocks noGrp="1"/>
          </p:cNvSpPr>
          <p:nvPr>
            <p:ph type="sldNum" sz="quarter" idx="12"/>
          </p:nvPr>
        </p:nvSpPr>
        <p:spPr/>
        <p:txBody>
          <a:bodyPr/>
          <a:lstStyle/>
          <a:p>
            <a:fld id="{E27EA62C-0107-4B5D-9D10-428B3F625153}" type="slidenum">
              <a:rPr lang="en-GB" smtClean="0"/>
              <a:t>‹#›</a:t>
            </a:fld>
            <a:endParaRPr lang="en-GB"/>
          </a:p>
        </p:txBody>
      </p:sp>
    </p:spTree>
    <p:extLst>
      <p:ext uri="{BB962C8B-B14F-4D97-AF65-F5344CB8AC3E}">
        <p14:creationId xmlns:p14="http://schemas.microsoft.com/office/powerpoint/2010/main" val="4201437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115936-5005-3F59-5278-ADC22D6034FE}"/>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E355F80B-04EF-1D41-2AAE-43CF8E1A5C7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7F12BA1-5D61-730A-0048-C34A84A7256B}"/>
              </a:ext>
            </a:extLst>
          </p:cNvPr>
          <p:cNvSpPr>
            <a:spLocks noGrp="1"/>
          </p:cNvSpPr>
          <p:nvPr>
            <p:ph type="dt" sz="half" idx="10"/>
          </p:nvPr>
        </p:nvSpPr>
        <p:spPr/>
        <p:txBody>
          <a:bodyPr/>
          <a:lstStyle/>
          <a:p>
            <a:fld id="{DC19E0D4-685E-4659-BD04-38DED6A7E04E}" type="datetimeFigureOut">
              <a:rPr lang="en-GB" smtClean="0"/>
              <a:t>15/05/2023</a:t>
            </a:fld>
            <a:endParaRPr lang="en-GB"/>
          </a:p>
        </p:txBody>
      </p:sp>
      <p:sp>
        <p:nvSpPr>
          <p:cNvPr id="5" name="Footer Placeholder 4">
            <a:extLst>
              <a:ext uri="{FF2B5EF4-FFF2-40B4-BE49-F238E27FC236}">
                <a16:creationId xmlns:a16="http://schemas.microsoft.com/office/drawing/2014/main" id="{658A47BB-73C5-5B28-9F12-D0CECE6F996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EE468C0-9DF7-844D-2F4F-31AD22D3F6EA}"/>
              </a:ext>
            </a:extLst>
          </p:cNvPr>
          <p:cNvSpPr>
            <a:spLocks noGrp="1"/>
          </p:cNvSpPr>
          <p:nvPr>
            <p:ph type="sldNum" sz="quarter" idx="12"/>
          </p:nvPr>
        </p:nvSpPr>
        <p:spPr/>
        <p:txBody>
          <a:bodyPr/>
          <a:lstStyle/>
          <a:p>
            <a:fld id="{E27EA62C-0107-4B5D-9D10-428B3F625153}" type="slidenum">
              <a:rPr lang="en-GB" smtClean="0"/>
              <a:t>‹#›</a:t>
            </a:fld>
            <a:endParaRPr lang="en-GB"/>
          </a:p>
        </p:txBody>
      </p:sp>
    </p:spTree>
    <p:extLst>
      <p:ext uri="{BB962C8B-B14F-4D97-AF65-F5344CB8AC3E}">
        <p14:creationId xmlns:p14="http://schemas.microsoft.com/office/powerpoint/2010/main" val="145279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E88A2-D274-5973-0116-BFD544EC2ADC}"/>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1418938-E32A-C8FA-1601-33E426606E4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453E3D3-8BAA-1808-6A54-B90A64881C3A}"/>
              </a:ext>
            </a:extLst>
          </p:cNvPr>
          <p:cNvSpPr>
            <a:spLocks noGrp="1"/>
          </p:cNvSpPr>
          <p:nvPr>
            <p:ph type="dt" sz="half" idx="10"/>
          </p:nvPr>
        </p:nvSpPr>
        <p:spPr/>
        <p:txBody>
          <a:bodyPr/>
          <a:lstStyle/>
          <a:p>
            <a:fld id="{DC19E0D4-685E-4659-BD04-38DED6A7E04E}" type="datetimeFigureOut">
              <a:rPr lang="en-GB" smtClean="0"/>
              <a:t>15/05/2023</a:t>
            </a:fld>
            <a:endParaRPr lang="en-GB"/>
          </a:p>
        </p:txBody>
      </p:sp>
      <p:sp>
        <p:nvSpPr>
          <p:cNvPr id="5" name="Footer Placeholder 4">
            <a:extLst>
              <a:ext uri="{FF2B5EF4-FFF2-40B4-BE49-F238E27FC236}">
                <a16:creationId xmlns:a16="http://schemas.microsoft.com/office/drawing/2014/main" id="{D4E187EC-997C-C3A0-CA1C-1AF556A9CE0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06D16AD-F400-C265-E0A4-48FFA7C2FC92}"/>
              </a:ext>
            </a:extLst>
          </p:cNvPr>
          <p:cNvSpPr>
            <a:spLocks noGrp="1"/>
          </p:cNvSpPr>
          <p:nvPr>
            <p:ph type="sldNum" sz="quarter" idx="12"/>
          </p:nvPr>
        </p:nvSpPr>
        <p:spPr/>
        <p:txBody>
          <a:bodyPr/>
          <a:lstStyle/>
          <a:p>
            <a:fld id="{E27EA62C-0107-4B5D-9D10-428B3F625153}" type="slidenum">
              <a:rPr lang="en-GB" smtClean="0"/>
              <a:t>‹#›</a:t>
            </a:fld>
            <a:endParaRPr lang="en-GB"/>
          </a:p>
        </p:txBody>
      </p:sp>
    </p:spTree>
    <p:extLst>
      <p:ext uri="{BB962C8B-B14F-4D97-AF65-F5344CB8AC3E}">
        <p14:creationId xmlns:p14="http://schemas.microsoft.com/office/powerpoint/2010/main" val="2516754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65DEF-7741-360B-33E8-DA7B0720719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1CC44374-DA2E-694F-BEBA-065537BDB9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81A4D40-3C0C-BA49-C16C-E5BDA6F77884}"/>
              </a:ext>
            </a:extLst>
          </p:cNvPr>
          <p:cNvSpPr>
            <a:spLocks noGrp="1"/>
          </p:cNvSpPr>
          <p:nvPr>
            <p:ph type="dt" sz="half" idx="10"/>
          </p:nvPr>
        </p:nvSpPr>
        <p:spPr/>
        <p:txBody>
          <a:bodyPr/>
          <a:lstStyle/>
          <a:p>
            <a:fld id="{DC19E0D4-685E-4659-BD04-38DED6A7E04E}" type="datetimeFigureOut">
              <a:rPr lang="en-GB" smtClean="0"/>
              <a:t>15/05/2023</a:t>
            </a:fld>
            <a:endParaRPr lang="en-GB"/>
          </a:p>
        </p:txBody>
      </p:sp>
      <p:sp>
        <p:nvSpPr>
          <p:cNvPr id="5" name="Footer Placeholder 4">
            <a:extLst>
              <a:ext uri="{FF2B5EF4-FFF2-40B4-BE49-F238E27FC236}">
                <a16:creationId xmlns:a16="http://schemas.microsoft.com/office/drawing/2014/main" id="{FAF75843-163D-79FE-5D3E-AB600085B18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F67A92-B737-C7AC-22BD-224BE68852E1}"/>
              </a:ext>
            </a:extLst>
          </p:cNvPr>
          <p:cNvSpPr>
            <a:spLocks noGrp="1"/>
          </p:cNvSpPr>
          <p:nvPr>
            <p:ph type="sldNum" sz="quarter" idx="12"/>
          </p:nvPr>
        </p:nvSpPr>
        <p:spPr/>
        <p:txBody>
          <a:bodyPr/>
          <a:lstStyle/>
          <a:p>
            <a:fld id="{E27EA62C-0107-4B5D-9D10-428B3F625153}" type="slidenum">
              <a:rPr lang="en-GB" smtClean="0"/>
              <a:t>‹#›</a:t>
            </a:fld>
            <a:endParaRPr lang="en-GB"/>
          </a:p>
        </p:txBody>
      </p:sp>
    </p:spTree>
    <p:extLst>
      <p:ext uri="{BB962C8B-B14F-4D97-AF65-F5344CB8AC3E}">
        <p14:creationId xmlns:p14="http://schemas.microsoft.com/office/powerpoint/2010/main" val="2915097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55149-1C33-8F17-99FB-1385453E114D}"/>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EF9C4B6-1F82-512A-15EB-42935CFDBAE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3D04C157-0983-4E8F-B5AC-D0E69E8AE79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C09339ED-AAFC-3E7E-7537-BC894053A49B}"/>
              </a:ext>
            </a:extLst>
          </p:cNvPr>
          <p:cNvSpPr>
            <a:spLocks noGrp="1"/>
          </p:cNvSpPr>
          <p:nvPr>
            <p:ph type="dt" sz="half" idx="10"/>
          </p:nvPr>
        </p:nvSpPr>
        <p:spPr/>
        <p:txBody>
          <a:bodyPr/>
          <a:lstStyle/>
          <a:p>
            <a:fld id="{DC19E0D4-685E-4659-BD04-38DED6A7E04E}" type="datetimeFigureOut">
              <a:rPr lang="en-GB" smtClean="0"/>
              <a:t>15/05/2023</a:t>
            </a:fld>
            <a:endParaRPr lang="en-GB"/>
          </a:p>
        </p:txBody>
      </p:sp>
      <p:sp>
        <p:nvSpPr>
          <p:cNvPr id="6" name="Footer Placeholder 5">
            <a:extLst>
              <a:ext uri="{FF2B5EF4-FFF2-40B4-BE49-F238E27FC236}">
                <a16:creationId xmlns:a16="http://schemas.microsoft.com/office/drawing/2014/main" id="{8E0E63ED-78C1-95EA-BADD-0372B78B434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00E61C-70AA-0B08-02E7-F72E357182F6}"/>
              </a:ext>
            </a:extLst>
          </p:cNvPr>
          <p:cNvSpPr>
            <a:spLocks noGrp="1"/>
          </p:cNvSpPr>
          <p:nvPr>
            <p:ph type="sldNum" sz="quarter" idx="12"/>
          </p:nvPr>
        </p:nvSpPr>
        <p:spPr/>
        <p:txBody>
          <a:bodyPr/>
          <a:lstStyle/>
          <a:p>
            <a:fld id="{E27EA62C-0107-4B5D-9D10-428B3F625153}" type="slidenum">
              <a:rPr lang="en-GB" smtClean="0"/>
              <a:t>‹#›</a:t>
            </a:fld>
            <a:endParaRPr lang="en-GB"/>
          </a:p>
        </p:txBody>
      </p:sp>
    </p:spTree>
    <p:extLst>
      <p:ext uri="{BB962C8B-B14F-4D97-AF65-F5344CB8AC3E}">
        <p14:creationId xmlns:p14="http://schemas.microsoft.com/office/powerpoint/2010/main" val="862198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A186E-F70E-B743-6768-FEE9C12CC657}"/>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D1161C6D-645A-A3EF-17A9-B4CFF17D81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632F0EE-5009-35C5-0DE4-7F50EEF9548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26EDEE25-A707-6ACF-C4D6-FBA00CEC9F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38B690D-DD97-6E8A-A6BC-65986619297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94F4AC43-0C95-85B8-5702-E1C2961EC2AE}"/>
              </a:ext>
            </a:extLst>
          </p:cNvPr>
          <p:cNvSpPr>
            <a:spLocks noGrp="1"/>
          </p:cNvSpPr>
          <p:nvPr>
            <p:ph type="dt" sz="half" idx="10"/>
          </p:nvPr>
        </p:nvSpPr>
        <p:spPr/>
        <p:txBody>
          <a:bodyPr/>
          <a:lstStyle/>
          <a:p>
            <a:fld id="{DC19E0D4-685E-4659-BD04-38DED6A7E04E}" type="datetimeFigureOut">
              <a:rPr lang="en-GB" smtClean="0"/>
              <a:t>15/05/2023</a:t>
            </a:fld>
            <a:endParaRPr lang="en-GB"/>
          </a:p>
        </p:txBody>
      </p:sp>
      <p:sp>
        <p:nvSpPr>
          <p:cNvPr id="8" name="Footer Placeholder 7">
            <a:extLst>
              <a:ext uri="{FF2B5EF4-FFF2-40B4-BE49-F238E27FC236}">
                <a16:creationId xmlns:a16="http://schemas.microsoft.com/office/drawing/2014/main" id="{DA7C71D0-DC2D-DE36-B560-7F5D45AFE72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FB1AEAD-3262-AE41-5211-04E780678235}"/>
              </a:ext>
            </a:extLst>
          </p:cNvPr>
          <p:cNvSpPr>
            <a:spLocks noGrp="1"/>
          </p:cNvSpPr>
          <p:nvPr>
            <p:ph type="sldNum" sz="quarter" idx="12"/>
          </p:nvPr>
        </p:nvSpPr>
        <p:spPr/>
        <p:txBody>
          <a:bodyPr/>
          <a:lstStyle/>
          <a:p>
            <a:fld id="{E27EA62C-0107-4B5D-9D10-428B3F625153}" type="slidenum">
              <a:rPr lang="en-GB" smtClean="0"/>
              <a:t>‹#›</a:t>
            </a:fld>
            <a:endParaRPr lang="en-GB"/>
          </a:p>
        </p:txBody>
      </p:sp>
    </p:spTree>
    <p:extLst>
      <p:ext uri="{BB962C8B-B14F-4D97-AF65-F5344CB8AC3E}">
        <p14:creationId xmlns:p14="http://schemas.microsoft.com/office/powerpoint/2010/main" val="1503160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80DB1-3D12-A1A4-CC2E-5C6940735FE8}"/>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96EA30A6-13D8-65AD-B597-BEEF68DB3052}"/>
              </a:ext>
            </a:extLst>
          </p:cNvPr>
          <p:cNvSpPr>
            <a:spLocks noGrp="1"/>
          </p:cNvSpPr>
          <p:nvPr>
            <p:ph type="dt" sz="half" idx="10"/>
          </p:nvPr>
        </p:nvSpPr>
        <p:spPr/>
        <p:txBody>
          <a:bodyPr/>
          <a:lstStyle/>
          <a:p>
            <a:fld id="{DC19E0D4-685E-4659-BD04-38DED6A7E04E}" type="datetimeFigureOut">
              <a:rPr lang="en-GB" smtClean="0"/>
              <a:t>15/05/2023</a:t>
            </a:fld>
            <a:endParaRPr lang="en-GB"/>
          </a:p>
        </p:txBody>
      </p:sp>
      <p:sp>
        <p:nvSpPr>
          <p:cNvPr id="4" name="Footer Placeholder 3">
            <a:extLst>
              <a:ext uri="{FF2B5EF4-FFF2-40B4-BE49-F238E27FC236}">
                <a16:creationId xmlns:a16="http://schemas.microsoft.com/office/drawing/2014/main" id="{D72CC077-4E9C-139B-7875-1431D4F146B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44F4C09-3A75-C97E-CD34-E687C2B704C4}"/>
              </a:ext>
            </a:extLst>
          </p:cNvPr>
          <p:cNvSpPr>
            <a:spLocks noGrp="1"/>
          </p:cNvSpPr>
          <p:nvPr>
            <p:ph type="sldNum" sz="quarter" idx="12"/>
          </p:nvPr>
        </p:nvSpPr>
        <p:spPr/>
        <p:txBody>
          <a:bodyPr/>
          <a:lstStyle/>
          <a:p>
            <a:fld id="{E27EA62C-0107-4B5D-9D10-428B3F625153}" type="slidenum">
              <a:rPr lang="en-GB" smtClean="0"/>
              <a:t>‹#›</a:t>
            </a:fld>
            <a:endParaRPr lang="en-GB"/>
          </a:p>
        </p:txBody>
      </p:sp>
    </p:spTree>
    <p:extLst>
      <p:ext uri="{BB962C8B-B14F-4D97-AF65-F5344CB8AC3E}">
        <p14:creationId xmlns:p14="http://schemas.microsoft.com/office/powerpoint/2010/main" val="1370334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3B5CDF-36DD-9254-57F9-94AE3A1DAA1A}"/>
              </a:ext>
            </a:extLst>
          </p:cNvPr>
          <p:cNvSpPr>
            <a:spLocks noGrp="1"/>
          </p:cNvSpPr>
          <p:nvPr>
            <p:ph type="dt" sz="half" idx="10"/>
          </p:nvPr>
        </p:nvSpPr>
        <p:spPr/>
        <p:txBody>
          <a:bodyPr/>
          <a:lstStyle/>
          <a:p>
            <a:fld id="{DC19E0D4-685E-4659-BD04-38DED6A7E04E}" type="datetimeFigureOut">
              <a:rPr lang="en-GB" smtClean="0"/>
              <a:t>15/05/2023</a:t>
            </a:fld>
            <a:endParaRPr lang="en-GB"/>
          </a:p>
        </p:txBody>
      </p:sp>
      <p:sp>
        <p:nvSpPr>
          <p:cNvPr id="3" name="Footer Placeholder 2">
            <a:extLst>
              <a:ext uri="{FF2B5EF4-FFF2-40B4-BE49-F238E27FC236}">
                <a16:creationId xmlns:a16="http://schemas.microsoft.com/office/drawing/2014/main" id="{50969BC9-7791-C874-D058-2D9CFC59C99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5BA61B1-E1E3-790D-0A40-412077A76910}"/>
              </a:ext>
            </a:extLst>
          </p:cNvPr>
          <p:cNvSpPr>
            <a:spLocks noGrp="1"/>
          </p:cNvSpPr>
          <p:nvPr>
            <p:ph type="sldNum" sz="quarter" idx="12"/>
          </p:nvPr>
        </p:nvSpPr>
        <p:spPr/>
        <p:txBody>
          <a:bodyPr/>
          <a:lstStyle/>
          <a:p>
            <a:fld id="{E27EA62C-0107-4B5D-9D10-428B3F625153}" type="slidenum">
              <a:rPr lang="en-GB" smtClean="0"/>
              <a:t>‹#›</a:t>
            </a:fld>
            <a:endParaRPr lang="en-GB"/>
          </a:p>
        </p:txBody>
      </p:sp>
    </p:spTree>
    <p:extLst>
      <p:ext uri="{BB962C8B-B14F-4D97-AF65-F5344CB8AC3E}">
        <p14:creationId xmlns:p14="http://schemas.microsoft.com/office/powerpoint/2010/main" val="103884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53273-5C10-D936-CC43-C6B3369B8F4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F7AF81ED-04D9-51D3-9E4E-AFE1C15586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5F5D3655-813D-F56A-78AF-41A87177CA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A0130FD-4FBF-A721-ABB5-382E859739EA}"/>
              </a:ext>
            </a:extLst>
          </p:cNvPr>
          <p:cNvSpPr>
            <a:spLocks noGrp="1"/>
          </p:cNvSpPr>
          <p:nvPr>
            <p:ph type="dt" sz="half" idx="10"/>
          </p:nvPr>
        </p:nvSpPr>
        <p:spPr/>
        <p:txBody>
          <a:bodyPr/>
          <a:lstStyle/>
          <a:p>
            <a:fld id="{DC19E0D4-685E-4659-BD04-38DED6A7E04E}" type="datetimeFigureOut">
              <a:rPr lang="en-GB" smtClean="0"/>
              <a:t>15/05/2023</a:t>
            </a:fld>
            <a:endParaRPr lang="en-GB"/>
          </a:p>
        </p:txBody>
      </p:sp>
      <p:sp>
        <p:nvSpPr>
          <p:cNvPr id="6" name="Footer Placeholder 5">
            <a:extLst>
              <a:ext uri="{FF2B5EF4-FFF2-40B4-BE49-F238E27FC236}">
                <a16:creationId xmlns:a16="http://schemas.microsoft.com/office/drawing/2014/main" id="{A14AA69C-2E7F-2CBB-64F6-B7BE424A71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A50AA69-E31D-1C54-DCFB-0439CC11B279}"/>
              </a:ext>
            </a:extLst>
          </p:cNvPr>
          <p:cNvSpPr>
            <a:spLocks noGrp="1"/>
          </p:cNvSpPr>
          <p:nvPr>
            <p:ph type="sldNum" sz="quarter" idx="12"/>
          </p:nvPr>
        </p:nvSpPr>
        <p:spPr/>
        <p:txBody>
          <a:bodyPr/>
          <a:lstStyle/>
          <a:p>
            <a:fld id="{E27EA62C-0107-4B5D-9D10-428B3F625153}" type="slidenum">
              <a:rPr lang="en-GB" smtClean="0"/>
              <a:t>‹#›</a:t>
            </a:fld>
            <a:endParaRPr lang="en-GB"/>
          </a:p>
        </p:txBody>
      </p:sp>
    </p:spTree>
    <p:extLst>
      <p:ext uri="{BB962C8B-B14F-4D97-AF65-F5344CB8AC3E}">
        <p14:creationId xmlns:p14="http://schemas.microsoft.com/office/powerpoint/2010/main" val="2421996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8A716-CCA2-C33E-4293-1EEE4BDEEE2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79533BB8-1236-AEF3-DF38-92008D4C12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140C952-ABC5-C54E-239A-80E0E44CA9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5FE08DE-0D08-D349-65FD-2F1C7B0ED554}"/>
              </a:ext>
            </a:extLst>
          </p:cNvPr>
          <p:cNvSpPr>
            <a:spLocks noGrp="1"/>
          </p:cNvSpPr>
          <p:nvPr>
            <p:ph type="dt" sz="half" idx="10"/>
          </p:nvPr>
        </p:nvSpPr>
        <p:spPr/>
        <p:txBody>
          <a:bodyPr/>
          <a:lstStyle/>
          <a:p>
            <a:fld id="{DC19E0D4-685E-4659-BD04-38DED6A7E04E}" type="datetimeFigureOut">
              <a:rPr lang="en-GB" smtClean="0"/>
              <a:t>15/05/2023</a:t>
            </a:fld>
            <a:endParaRPr lang="en-GB"/>
          </a:p>
        </p:txBody>
      </p:sp>
      <p:sp>
        <p:nvSpPr>
          <p:cNvPr id="6" name="Footer Placeholder 5">
            <a:extLst>
              <a:ext uri="{FF2B5EF4-FFF2-40B4-BE49-F238E27FC236}">
                <a16:creationId xmlns:a16="http://schemas.microsoft.com/office/drawing/2014/main" id="{16E1A202-191A-03ED-6D11-CF270CD3782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35EE32-7DDD-76BC-FE68-36C39FD73BC1}"/>
              </a:ext>
            </a:extLst>
          </p:cNvPr>
          <p:cNvSpPr>
            <a:spLocks noGrp="1"/>
          </p:cNvSpPr>
          <p:nvPr>
            <p:ph type="sldNum" sz="quarter" idx="12"/>
          </p:nvPr>
        </p:nvSpPr>
        <p:spPr/>
        <p:txBody>
          <a:bodyPr/>
          <a:lstStyle/>
          <a:p>
            <a:fld id="{E27EA62C-0107-4B5D-9D10-428B3F625153}" type="slidenum">
              <a:rPr lang="en-GB" smtClean="0"/>
              <a:t>‹#›</a:t>
            </a:fld>
            <a:endParaRPr lang="en-GB"/>
          </a:p>
        </p:txBody>
      </p:sp>
    </p:spTree>
    <p:extLst>
      <p:ext uri="{BB962C8B-B14F-4D97-AF65-F5344CB8AC3E}">
        <p14:creationId xmlns:p14="http://schemas.microsoft.com/office/powerpoint/2010/main" val="2227523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E67E69-841D-E40A-B800-AFD99BB6DA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085C518C-989D-BC84-07F5-8B59EE5EDE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E40AE97-D525-013E-27C2-AE9177C800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19E0D4-685E-4659-BD04-38DED6A7E04E}" type="datetimeFigureOut">
              <a:rPr lang="en-GB" smtClean="0"/>
              <a:t>15/05/2023</a:t>
            </a:fld>
            <a:endParaRPr lang="en-GB"/>
          </a:p>
        </p:txBody>
      </p:sp>
      <p:sp>
        <p:nvSpPr>
          <p:cNvPr id="5" name="Footer Placeholder 4">
            <a:extLst>
              <a:ext uri="{FF2B5EF4-FFF2-40B4-BE49-F238E27FC236}">
                <a16:creationId xmlns:a16="http://schemas.microsoft.com/office/drawing/2014/main" id="{A2ED030D-2F62-865C-FBAE-62537F2268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A3F8825-7E2B-132A-8286-0CECC7D0BC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7EA62C-0107-4B5D-9D10-428B3F625153}" type="slidenum">
              <a:rPr lang="en-GB" smtClean="0"/>
              <a:t>‹#›</a:t>
            </a:fld>
            <a:endParaRPr lang="en-GB"/>
          </a:p>
        </p:txBody>
      </p:sp>
    </p:spTree>
    <p:extLst>
      <p:ext uri="{BB962C8B-B14F-4D97-AF65-F5344CB8AC3E}">
        <p14:creationId xmlns:p14="http://schemas.microsoft.com/office/powerpoint/2010/main" val="1752450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omoyan.net/python/selenium" TargetMode="External"/><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https://creativecommons.org/licenses/by-sa/3.0/"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tomoyan.net/python/selenium" TargetMode="Externa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hyperlink" Target="https://creativecommons.org/licenses/by-sa/3.0/" TargetMode="External"/></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6.svg"/><Relationship Id="rId7" Type="http://schemas.openxmlformats.org/officeDocument/2006/relationships/hyperlink" Target="http://www.amazon.com.tr/" TargetMode="Externa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hyperlink" Target="https://creativecommons.org/licenses/by/3.0/" TargetMode="External"/><Relationship Id="rId5" Type="http://schemas.openxmlformats.org/officeDocument/2006/relationships/hyperlink" Target="https://ubikloadpack.com/" TargetMode="Externa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File:Amazon_logo.svg" TargetMode="External"/><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hyperlink" Target="https://creativecommons.org/licenses/by-sa/3.0/"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hyperlink" Target="https://en.wikipedia.org/wiki/File:Amazon_logo.svg" TargetMode="External"/><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creativecommons.org/licenses/by-sa/3.0/"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532701-7D59-173E-16B1-2FCA180C92E2}"/>
              </a:ext>
            </a:extLst>
          </p:cNvPr>
          <p:cNvSpPr>
            <a:spLocks noGrp="1"/>
          </p:cNvSpPr>
          <p:nvPr>
            <p:ph type="ctrTitle"/>
          </p:nvPr>
        </p:nvSpPr>
        <p:spPr>
          <a:xfrm>
            <a:off x="7515622" y="3632221"/>
            <a:ext cx="3169477" cy="2525515"/>
          </a:xfrm>
        </p:spPr>
        <p:txBody>
          <a:bodyPr anchor="t">
            <a:normAutofit/>
          </a:bodyPr>
          <a:lstStyle/>
          <a:p>
            <a:pPr>
              <a:spcAft>
                <a:spcPts val="800"/>
              </a:spcAft>
            </a:pPr>
            <a:r>
              <a:rPr lang="tr-TR" sz="1600" dirty="0">
                <a:solidFill>
                  <a:schemeClr val="tx2"/>
                </a:solidFill>
                <a:latin typeface="Bahnschrift SemiBold" panose="020B0502040204020203" pitchFamily="34" charset="0"/>
              </a:rPr>
              <a:t>Hande Hazan Keskin </a:t>
            </a:r>
            <a:br>
              <a:rPr lang="tr-TR" sz="1600" dirty="0">
                <a:solidFill>
                  <a:schemeClr val="tx2"/>
                </a:solidFill>
                <a:latin typeface="Bahnschrift SemiBold" panose="020B0502040204020203" pitchFamily="34" charset="0"/>
              </a:rPr>
            </a:br>
            <a:r>
              <a:rPr lang="tr-TR" sz="1600" dirty="0">
                <a:solidFill>
                  <a:schemeClr val="tx2"/>
                </a:solidFill>
                <a:latin typeface="Bahnschrift SemiBold" panose="020B0502040204020203" pitchFamily="34" charset="0"/>
              </a:rPr>
              <a:t>21070006014</a:t>
            </a:r>
            <a:br>
              <a:rPr lang="tr-TR" sz="1600" dirty="0">
                <a:solidFill>
                  <a:schemeClr val="tx2"/>
                </a:solidFill>
                <a:latin typeface="Bahnschrift SemiBold" panose="020B0502040204020203" pitchFamily="34" charset="0"/>
              </a:rPr>
            </a:br>
            <a:br>
              <a:rPr lang="tr-TR" sz="1600" dirty="0">
                <a:solidFill>
                  <a:schemeClr val="tx2"/>
                </a:solidFill>
                <a:latin typeface="Bahnschrift SemiBold" panose="020B0502040204020203" pitchFamily="34" charset="0"/>
              </a:rPr>
            </a:br>
            <a:r>
              <a:rPr lang="tr-TR" sz="1600" dirty="0">
                <a:solidFill>
                  <a:schemeClr val="tx2"/>
                </a:solidFill>
                <a:latin typeface="Bahnschrift SemiBold" panose="020B0502040204020203" pitchFamily="34" charset="0"/>
              </a:rPr>
              <a:t>Mert Kahraman </a:t>
            </a:r>
            <a:br>
              <a:rPr lang="tr-TR" sz="1600" dirty="0">
                <a:solidFill>
                  <a:schemeClr val="tx2"/>
                </a:solidFill>
                <a:latin typeface="Bahnschrift SemiBold" panose="020B0502040204020203" pitchFamily="34" charset="0"/>
              </a:rPr>
            </a:br>
            <a:r>
              <a:rPr lang="tr-TR" sz="1600" dirty="0">
                <a:solidFill>
                  <a:schemeClr val="tx2"/>
                </a:solidFill>
                <a:latin typeface="Bahnschrift SemiBold" panose="020B0502040204020203" pitchFamily="34" charset="0"/>
              </a:rPr>
              <a:t>20070006020</a:t>
            </a:r>
            <a:br>
              <a:rPr lang="tr-TR" sz="1600" dirty="0">
                <a:solidFill>
                  <a:schemeClr val="tx2"/>
                </a:solidFill>
                <a:latin typeface="Bahnschrift SemiBold" panose="020B0502040204020203" pitchFamily="34" charset="0"/>
              </a:rPr>
            </a:br>
            <a:br>
              <a:rPr lang="tr-TR" sz="1600" dirty="0">
                <a:solidFill>
                  <a:schemeClr val="tx2"/>
                </a:solidFill>
                <a:latin typeface="Bahnschrift SemiBold" panose="020B0502040204020203" pitchFamily="34" charset="0"/>
              </a:rPr>
            </a:br>
            <a:r>
              <a:rPr lang="tr-TR" sz="1600" dirty="0">
                <a:solidFill>
                  <a:schemeClr val="tx2"/>
                </a:solidFill>
                <a:latin typeface="Bahnschrift SemiBold" panose="020B0502040204020203" pitchFamily="34" charset="0"/>
              </a:rPr>
              <a:t>Pelin Sude Kırlı</a:t>
            </a:r>
            <a:br>
              <a:rPr lang="tr-TR" sz="1600" dirty="0">
                <a:solidFill>
                  <a:schemeClr val="tx2"/>
                </a:solidFill>
                <a:latin typeface="Bahnschrift SemiBold" panose="020B0502040204020203" pitchFamily="34" charset="0"/>
              </a:rPr>
            </a:br>
            <a:r>
              <a:rPr lang="tr-TR" sz="1600" dirty="0">
                <a:solidFill>
                  <a:schemeClr val="tx2"/>
                </a:solidFill>
                <a:latin typeface="Bahnschrift SemiBold" panose="020B0502040204020203" pitchFamily="34" charset="0"/>
              </a:rPr>
              <a:t>20070006023</a:t>
            </a:r>
            <a:br>
              <a:rPr lang="tr-TR" sz="1600" dirty="0">
                <a:solidFill>
                  <a:schemeClr val="tx2"/>
                </a:solidFill>
                <a:latin typeface="Bahnschrift SemiBold" panose="020B0502040204020203" pitchFamily="34" charset="0"/>
              </a:rPr>
            </a:br>
            <a:endParaRPr lang="en-GB" sz="1600" dirty="0">
              <a:solidFill>
                <a:schemeClr val="tx2"/>
              </a:solidFill>
              <a:latin typeface="Bahnschrift SemiBold" panose="020B0502040204020203" pitchFamily="34" charset="0"/>
            </a:endParaRPr>
          </a:p>
        </p:txBody>
      </p:sp>
      <p:sp>
        <p:nvSpPr>
          <p:cNvPr id="3" name="Subtitle 2">
            <a:extLst>
              <a:ext uri="{FF2B5EF4-FFF2-40B4-BE49-F238E27FC236}">
                <a16:creationId xmlns:a16="http://schemas.microsoft.com/office/drawing/2014/main" id="{274FB8DD-543E-8F16-F0FE-0A8343580291}"/>
              </a:ext>
            </a:extLst>
          </p:cNvPr>
          <p:cNvSpPr>
            <a:spLocks noGrp="1"/>
          </p:cNvSpPr>
          <p:nvPr>
            <p:ph type="subTitle" idx="1"/>
          </p:nvPr>
        </p:nvSpPr>
        <p:spPr>
          <a:xfrm>
            <a:off x="6113421" y="1660713"/>
            <a:ext cx="5852878" cy="1524447"/>
          </a:xfrm>
        </p:spPr>
        <p:txBody>
          <a:bodyPr anchor="b">
            <a:normAutofit/>
          </a:bodyPr>
          <a:lstStyle/>
          <a:p>
            <a:pPr algn="l"/>
            <a:r>
              <a:rPr lang="en-US" sz="2000" b="1" kern="100" dirty="0">
                <a:solidFill>
                  <a:schemeClr val="tx2"/>
                </a:solidFill>
                <a:effectLst/>
                <a:latin typeface="Bahnschrift SemiBold" panose="020B0502040204020203" pitchFamily="34" charset="0"/>
                <a:ea typeface="Times New Roman" panose="02020603050405020304" pitchFamily="18" charset="0"/>
                <a:cs typeface="Times New Roman" panose="02020603050405020304" pitchFamily="18" charset="0"/>
              </a:rPr>
              <a:t>Spring, 2022-2023 </a:t>
            </a:r>
            <a:br>
              <a:rPr lang="en-GB" sz="2000" kern="100" dirty="0">
                <a:solidFill>
                  <a:schemeClr val="tx2"/>
                </a:solidFill>
                <a:effectLst/>
                <a:latin typeface="Bahnschrift SemiBold" panose="020B0502040204020203" pitchFamily="34" charset="0"/>
                <a:ea typeface="Times New Roman" panose="02020603050405020304" pitchFamily="18" charset="0"/>
                <a:cs typeface="Times New Roman" panose="02020603050405020304" pitchFamily="18" charset="0"/>
              </a:rPr>
            </a:br>
            <a:r>
              <a:rPr lang="en-US" sz="2000" b="1" kern="100" dirty="0">
                <a:solidFill>
                  <a:schemeClr val="tx2"/>
                </a:solidFill>
                <a:effectLst/>
                <a:latin typeface="Bahnschrift SemiBold" panose="020B0502040204020203" pitchFamily="34" charset="0"/>
                <a:ea typeface="Times New Roman" panose="02020603050405020304" pitchFamily="18" charset="0"/>
                <a:cs typeface="Times New Roman" panose="02020603050405020304" pitchFamily="18" charset="0"/>
              </a:rPr>
              <a:t>SE2226 - Software Quality Assurance and Testing </a:t>
            </a:r>
            <a:br>
              <a:rPr lang="en-GB" sz="2000" kern="100" dirty="0">
                <a:solidFill>
                  <a:schemeClr val="tx2"/>
                </a:solidFill>
                <a:effectLst/>
                <a:latin typeface="Bahnschrift SemiBold" panose="020B0502040204020203" pitchFamily="34" charset="0"/>
                <a:ea typeface="Times New Roman" panose="02020603050405020304" pitchFamily="18" charset="0"/>
                <a:cs typeface="Times New Roman" panose="02020603050405020304" pitchFamily="18" charset="0"/>
              </a:rPr>
            </a:br>
            <a:r>
              <a:rPr lang="en-US" sz="2000" b="1" kern="100" dirty="0">
                <a:solidFill>
                  <a:schemeClr val="tx2"/>
                </a:solidFill>
                <a:effectLst/>
                <a:latin typeface="Bahnschrift SemiBold" panose="020B0502040204020203" pitchFamily="34" charset="0"/>
                <a:ea typeface="Times New Roman" panose="02020603050405020304" pitchFamily="18" charset="0"/>
                <a:cs typeface="Times New Roman" panose="02020603050405020304" pitchFamily="18" charset="0"/>
              </a:rPr>
              <a:t>Term Project</a:t>
            </a:r>
            <a:endParaRPr lang="en-GB" sz="2000" dirty="0">
              <a:solidFill>
                <a:schemeClr val="tx2"/>
              </a:solidFill>
              <a:cs typeface="Calibri" panose="020F0502020204030204"/>
            </a:endParaRPr>
          </a:p>
        </p:txBody>
      </p:sp>
      <p:grpSp>
        <p:nvGrpSpPr>
          <p:cNvPr id="28" name="Group 27">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29" name="Freeform: Shape 28">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118650BD-F2D6-04E9-ABE0-F102DF1D0A53}"/>
              </a:ext>
            </a:extLst>
          </p:cNvPr>
          <p:cNvGrpSpPr/>
          <p:nvPr/>
        </p:nvGrpSpPr>
        <p:grpSpPr>
          <a:xfrm>
            <a:off x="-858652" y="817137"/>
            <a:ext cx="6309871" cy="4736046"/>
            <a:chOff x="-630156" y="750895"/>
            <a:chExt cx="6309871" cy="4736046"/>
          </a:xfrm>
        </p:grpSpPr>
        <p:pic>
          <p:nvPicPr>
            <p:cNvPr id="6" name="Picture 5">
              <a:extLst>
                <a:ext uri="{FF2B5EF4-FFF2-40B4-BE49-F238E27FC236}">
                  <a16:creationId xmlns:a16="http://schemas.microsoft.com/office/drawing/2014/main" id="{654ED3AB-8FBD-51CA-3FD3-1F6CB0EDA0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156" y="750895"/>
              <a:ext cx="6309871" cy="4736046"/>
            </a:xfrm>
            <a:prstGeom prst="rect">
              <a:avLst/>
            </a:prstGeom>
          </p:spPr>
        </p:pic>
        <p:pic>
          <p:nvPicPr>
            <p:cNvPr id="10" name="Picture 9">
              <a:extLst>
                <a:ext uri="{FF2B5EF4-FFF2-40B4-BE49-F238E27FC236}">
                  <a16:creationId xmlns:a16="http://schemas.microsoft.com/office/drawing/2014/main" id="{209E7703-906F-F746-FE16-414D5ABBB0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733" y="3632221"/>
              <a:ext cx="5512501" cy="1325549"/>
            </a:xfrm>
            <a:prstGeom prst="rect">
              <a:avLst/>
            </a:prstGeom>
          </p:spPr>
        </p:pic>
      </p:grpSp>
      <p:graphicFrame>
        <p:nvGraphicFramePr>
          <p:cNvPr id="15" name="Diagram 14">
            <a:extLst>
              <a:ext uri="{FF2B5EF4-FFF2-40B4-BE49-F238E27FC236}">
                <a16:creationId xmlns:a16="http://schemas.microsoft.com/office/drawing/2014/main" id="{790D0CA8-E803-781D-B194-46520BC12CB0}"/>
              </a:ext>
            </a:extLst>
          </p:cNvPr>
          <p:cNvGraphicFramePr/>
          <p:nvPr>
            <p:extLst>
              <p:ext uri="{D42A27DB-BD31-4B8C-83A1-F6EECF244321}">
                <p14:modId xmlns:p14="http://schemas.microsoft.com/office/powerpoint/2010/main" val="1675513668"/>
              </p:ext>
            </p:extLst>
          </p:nvPr>
        </p:nvGraphicFramePr>
        <p:xfrm>
          <a:off x="-6242053" y="1705907"/>
          <a:ext cx="5522920" cy="32633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6" name="TextBox 15">
            <a:extLst>
              <a:ext uri="{FF2B5EF4-FFF2-40B4-BE49-F238E27FC236}">
                <a16:creationId xmlns:a16="http://schemas.microsoft.com/office/drawing/2014/main" id="{94B9F006-1481-2849-A054-91AED18F8AF1}"/>
              </a:ext>
            </a:extLst>
          </p:cNvPr>
          <p:cNvSpPr txBox="1"/>
          <p:nvPr/>
        </p:nvSpPr>
        <p:spPr>
          <a:xfrm>
            <a:off x="-5227274" y="1785561"/>
            <a:ext cx="4508141" cy="3693319"/>
          </a:xfrm>
          <a:prstGeom prst="rect">
            <a:avLst/>
          </a:prstGeom>
          <a:noFill/>
        </p:spPr>
        <p:txBody>
          <a:bodyPr wrap="square" rtlCol="0">
            <a:spAutoFit/>
          </a:bodyPr>
          <a:lstStyle/>
          <a:p>
            <a:r>
              <a:rPr lang="en-GB" sz="2400" dirty="0">
                <a:solidFill>
                  <a:schemeClr val="tx2"/>
                </a:solidFill>
                <a:latin typeface="Bahnschrift SemiBold" panose="020B0502040204020203" pitchFamily="34" charset="0"/>
              </a:rPr>
              <a:t>What</a:t>
            </a:r>
            <a:r>
              <a:rPr lang="tr-TR" sz="2400" dirty="0">
                <a:solidFill>
                  <a:schemeClr val="tx2"/>
                </a:solidFill>
                <a:latin typeface="Bahnschrift SemiBold" panose="020B0502040204020203" pitchFamily="34" charset="0"/>
              </a:rPr>
              <a:t> </a:t>
            </a:r>
            <a:r>
              <a:rPr lang="en-GB" sz="2400" dirty="0">
                <a:solidFill>
                  <a:schemeClr val="tx2"/>
                </a:solidFill>
                <a:latin typeface="Bahnschrift SemiBold" panose="020B0502040204020203" pitchFamily="34" charset="0"/>
              </a:rPr>
              <a:t>did</a:t>
            </a:r>
            <a:r>
              <a:rPr lang="tr-TR" sz="2400" dirty="0">
                <a:solidFill>
                  <a:schemeClr val="tx2"/>
                </a:solidFill>
                <a:latin typeface="Bahnschrift SemiBold" panose="020B0502040204020203" pitchFamily="34" charset="0"/>
              </a:rPr>
              <a:t> </a:t>
            </a:r>
            <a:r>
              <a:rPr lang="en-GB" sz="2400" dirty="0">
                <a:solidFill>
                  <a:schemeClr val="tx2"/>
                </a:solidFill>
                <a:latin typeface="Bahnschrift SemiBold" panose="020B0502040204020203" pitchFamily="34" charset="0"/>
              </a:rPr>
              <a:t>we</a:t>
            </a:r>
            <a:r>
              <a:rPr lang="tr-TR" sz="2400" dirty="0">
                <a:solidFill>
                  <a:schemeClr val="tx2"/>
                </a:solidFill>
                <a:latin typeface="Bahnschrift SemiBold" panose="020B0502040204020203" pitchFamily="34" charset="0"/>
              </a:rPr>
              <a:t> test</a:t>
            </a:r>
          </a:p>
          <a:p>
            <a:endParaRPr lang="tr-TR" sz="2400" dirty="0">
              <a:solidFill>
                <a:schemeClr val="tx2"/>
              </a:solidFill>
              <a:latin typeface="Bahnschrift SemiBold" panose="020B0502040204020203" pitchFamily="34" charset="0"/>
            </a:endParaRPr>
          </a:p>
          <a:p>
            <a:endParaRPr lang="en-GB" sz="2400" dirty="0">
              <a:solidFill>
                <a:schemeClr val="tx2"/>
              </a:solidFill>
              <a:latin typeface="Bahnschrift SemiBold" panose="020B0502040204020203" pitchFamily="34" charset="0"/>
            </a:endParaRPr>
          </a:p>
          <a:p>
            <a:r>
              <a:rPr lang="en-GB" sz="2400" dirty="0">
                <a:solidFill>
                  <a:schemeClr val="tx2"/>
                </a:solidFill>
                <a:latin typeface="Bahnschrift SemiBold" panose="020B0502040204020203" pitchFamily="34" charset="0"/>
              </a:rPr>
              <a:t>Techniques</a:t>
            </a:r>
            <a:r>
              <a:rPr lang="tr-TR" sz="2400" dirty="0">
                <a:solidFill>
                  <a:schemeClr val="tx2"/>
                </a:solidFill>
                <a:latin typeface="Bahnschrift SemiBold" panose="020B0502040204020203" pitchFamily="34" charset="0"/>
              </a:rPr>
              <a:t> </a:t>
            </a:r>
            <a:r>
              <a:rPr lang="en-GB" sz="2400" dirty="0">
                <a:solidFill>
                  <a:schemeClr val="tx2"/>
                </a:solidFill>
                <a:latin typeface="Bahnschrift SemiBold" panose="020B0502040204020203" pitchFamily="34" charset="0"/>
              </a:rPr>
              <a:t>that we used</a:t>
            </a:r>
          </a:p>
          <a:p>
            <a:endParaRPr lang="en-GB" sz="2400" dirty="0">
              <a:solidFill>
                <a:schemeClr val="tx2"/>
              </a:solidFill>
              <a:latin typeface="Bahnschrift SemiBold" panose="020B0502040204020203" pitchFamily="34" charset="0"/>
            </a:endParaRPr>
          </a:p>
          <a:p>
            <a:endParaRPr lang="en-GB" sz="2400" dirty="0">
              <a:solidFill>
                <a:schemeClr val="tx2"/>
              </a:solidFill>
              <a:latin typeface="Bahnschrift SemiBold" panose="020B0502040204020203" pitchFamily="34" charset="0"/>
            </a:endParaRPr>
          </a:p>
          <a:p>
            <a:r>
              <a:rPr lang="en-GB" sz="2400" dirty="0">
                <a:solidFill>
                  <a:schemeClr val="tx2"/>
                </a:solidFill>
                <a:latin typeface="Bahnschrift SemiBold" panose="020B0502040204020203" pitchFamily="34" charset="0"/>
              </a:rPr>
              <a:t>Results of out tests</a:t>
            </a:r>
          </a:p>
          <a:p>
            <a:endParaRPr lang="en-GB" sz="2400" dirty="0">
              <a:solidFill>
                <a:schemeClr val="tx2"/>
              </a:solidFill>
              <a:latin typeface="Bahnschrift SemiBold" panose="020B0502040204020203" pitchFamily="34" charset="0"/>
            </a:endParaRPr>
          </a:p>
          <a:p>
            <a:endParaRPr lang="tr-TR" sz="2400" dirty="0">
              <a:solidFill>
                <a:schemeClr val="tx2"/>
              </a:solidFill>
              <a:latin typeface="Bahnschrift SemiBold" panose="020B0502040204020203" pitchFamily="34" charset="0"/>
            </a:endParaRPr>
          </a:p>
          <a:p>
            <a:endParaRPr lang="tr-TR" dirty="0"/>
          </a:p>
        </p:txBody>
      </p:sp>
      <p:sp>
        <p:nvSpPr>
          <p:cNvPr id="5" name="TextBox 10">
            <a:extLst>
              <a:ext uri="{FF2B5EF4-FFF2-40B4-BE49-F238E27FC236}">
                <a16:creationId xmlns:a16="http://schemas.microsoft.com/office/drawing/2014/main" id="{611AF805-FF06-5837-EDF2-488C0C11C23F}"/>
              </a:ext>
            </a:extLst>
          </p:cNvPr>
          <p:cNvSpPr txBox="1"/>
          <p:nvPr/>
        </p:nvSpPr>
        <p:spPr>
          <a:xfrm>
            <a:off x="-6089249" y="891601"/>
            <a:ext cx="5191760" cy="523220"/>
          </a:xfrm>
          <a:prstGeom prst="rect">
            <a:avLst/>
          </a:prstGeom>
          <a:noFill/>
        </p:spPr>
        <p:txBody>
          <a:bodyPr wrap="square" rtlCol="0">
            <a:spAutoFit/>
          </a:bodyPr>
          <a:lstStyle/>
          <a:p>
            <a:pPr algn="ctr"/>
            <a:r>
              <a:rPr lang="tr-TR" sz="2800" dirty="0">
                <a:solidFill>
                  <a:schemeClr val="tx2"/>
                </a:solidFill>
                <a:latin typeface="Bahnschrift SemiBold" panose="020B0502040204020203" pitchFamily="34" charset="0"/>
              </a:rPr>
              <a:t>CONTENT</a:t>
            </a:r>
            <a:endParaRPr lang="en-US" sz="2800" dirty="0">
              <a:solidFill>
                <a:schemeClr val="tx2"/>
              </a:solidFill>
              <a:latin typeface="Bahnschrift SemiBold" panose="020B0502040204020203" pitchFamily="34" charset="0"/>
            </a:endParaRPr>
          </a:p>
        </p:txBody>
      </p:sp>
    </p:spTree>
    <p:extLst>
      <p:ext uri="{BB962C8B-B14F-4D97-AF65-F5344CB8AC3E}">
        <p14:creationId xmlns:p14="http://schemas.microsoft.com/office/powerpoint/2010/main" val="18469952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7">
            <a:extLst>
              <a:ext uri="{FF2B5EF4-FFF2-40B4-BE49-F238E27FC236}">
                <a16:creationId xmlns:a16="http://schemas.microsoft.com/office/drawing/2014/main" id="{6314D791-4D8A-4854-B8FC-6959656D0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9">
            <a:extLst>
              <a:ext uri="{FF2B5EF4-FFF2-40B4-BE49-F238E27FC236}">
                <a16:creationId xmlns:a16="http://schemas.microsoft.com/office/drawing/2014/main" id="{15076E76-3EB3-4269-8135-07CAB20E5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5" name="Group 11">
            <a:extLst>
              <a:ext uri="{FF2B5EF4-FFF2-40B4-BE49-F238E27FC236}">
                <a16:creationId xmlns:a16="http://schemas.microsoft.com/office/drawing/2014/main" id="{5EB3C7E5-50E1-4F9E-AEA3-A6D2190394F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5" y="0"/>
            <a:ext cx="5163047" cy="3153018"/>
            <a:chOff x="6867015" y="-1"/>
            <a:chExt cx="5324985" cy="3251912"/>
          </a:xfrm>
          <a:solidFill>
            <a:schemeClr val="accent5">
              <a:alpha val="10000"/>
            </a:schemeClr>
          </a:solidFill>
        </p:grpSpPr>
        <p:sp>
          <p:nvSpPr>
            <p:cNvPr id="26" name="Freeform: Shape 12">
              <a:extLst>
                <a:ext uri="{FF2B5EF4-FFF2-40B4-BE49-F238E27FC236}">
                  <a16:creationId xmlns:a16="http://schemas.microsoft.com/office/drawing/2014/main" id="{80233B5C-C5A9-48C0-8C07-21E6F6B36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13">
              <a:extLst>
                <a:ext uri="{FF2B5EF4-FFF2-40B4-BE49-F238E27FC236}">
                  <a16:creationId xmlns:a16="http://schemas.microsoft.com/office/drawing/2014/main" id="{10F3AF96-AAC1-41E3-9F66-0A6277845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14">
              <a:extLst>
                <a:ext uri="{FF2B5EF4-FFF2-40B4-BE49-F238E27FC236}">
                  <a16:creationId xmlns:a16="http://schemas.microsoft.com/office/drawing/2014/main" id="{5DF38A98-557F-4C23-935A-42806B67AA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15">
              <a:extLst>
                <a:ext uri="{FF2B5EF4-FFF2-40B4-BE49-F238E27FC236}">
                  <a16:creationId xmlns:a16="http://schemas.microsoft.com/office/drawing/2014/main" id="{8ACEB13D-EBFC-4288-B604-572C2F779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B988F9A4-0578-4C59-8B4A-346E02CF3A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9262397" y="3928396"/>
            <a:ext cx="3142400" cy="2716805"/>
            <a:chOff x="-305" y="-4155"/>
            <a:chExt cx="2514948" cy="2174333"/>
          </a:xfrm>
        </p:grpSpPr>
        <p:sp>
          <p:nvSpPr>
            <p:cNvPr id="19" name="Freeform: Shape 18">
              <a:extLst>
                <a:ext uri="{FF2B5EF4-FFF2-40B4-BE49-F238E27FC236}">
                  <a16:creationId xmlns:a16="http://schemas.microsoft.com/office/drawing/2014/main" id="{F63F827B-FA00-442A-A09C-806F1FFA3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AC876680-EE75-4791-842F-E23509221D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B9819B2-70D4-4E0A-8D51-6B359B44C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5FA8033D-6A70-4FA5-8F37-7F8C117C98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4A97C392-3A0D-1EB5-0B0C-A72B5D609733}"/>
              </a:ext>
            </a:extLst>
          </p:cNvPr>
          <p:cNvSpPr>
            <a:spLocks noGrp="1"/>
          </p:cNvSpPr>
          <p:nvPr>
            <p:ph type="title"/>
          </p:nvPr>
        </p:nvSpPr>
        <p:spPr>
          <a:xfrm>
            <a:off x="-7072630" y="2281946"/>
            <a:ext cx="6739136" cy="2387918"/>
          </a:xfrm>
        </p:spPr>
        <p:txBody>
          <a:bodyPr vert="horz" lIns="91440" tIns="45720" rIns="91440" bIns="45720" rtlCol="0" anchor="b">
            <a:normAutofit fontScale="90000"/>
          </a:bodyPr>
          <a:lstStyle/>
          <a:p>
            <a:r>
              <a:rPr lang="en-US" sz="3200" b="1" kern="100">
                <a:solidFill>
                  <a:schemeClr val="tx2"/>
                </a:solidFill>
                <a:effectLst/>
                <a:latin typeface="Bahnschrift SemiBold" panose="020B0502040204020203" pitchFamily="34" charset="0"/>
                <a:ea typeface="Times New Roman" panose="02020603050405020304" pitchFamily="18" charset="0"/>
                <a:cs typeface="Times New Roman" panose="02020603050405020304" pitchFamily="18" charset="0"/>
              </a:rPr>
              <a:t>2. White-Box Technique</a:t>
            </a:r>
            <a:br>
              <a:rPr lang="en-US" sz="3200" b="1" kern="100">
                <a:solidFill>
                  <a:schemeClr val="tx2"/>
                </a:solidFill>
                <a:effectLst/>
                <a:latin typeface="Bahnschrift SemiBold" panose="020B0502040204020203" pitchFamily="34" charset="0"/>
                <a:ea typeface="Times New Roman" panose="02020603050405020304" pitchFamily="18" charset="0"/>
                <a:cs typeface="Times New Roman" panose="02020603050405020304" pitchFamily="18" charset="0"/>
              </a:rPr>
            </a:br>
            <a:r>
              <a:rPr lang="en-US" sz="1800">
                <a:solidFill>
                  <a:schemeClr val="tx2"/>
                </a:solidFill>
                <a:effectLst/>
                <a:latin typeface="Bahnschrift SemiBold" panose="020B0502040204020203" pitchFamily="34" charset="0"/>
                <a:ea typeface="Times New Roman" panose="02020603050405020304" pitchFamily="18" charset="0"/>
              </a:rPr>
              <a:t>Test for Java Selenium, ChromeDriver</a:t>
            </a:r>
            <a:br>
              <a:rPr lang="en-US" sz="3200" b="1" kern="100">
                <a:solidFill>
                  <a:schemeClr val="tx2"/>
                </a:solidFill>
                <a:effectLst/>
                <a:latin typeface="Bahnschrift SemiBold" panose="020B0502040204020203" pitchFamily="34" charset="0"/>
                <a:ea typeface="Times New Roman" panose="02020603050405020304" pitchFamily="18" charset="0"/>
                <a:cs typeface="Times New Roman" panose="02020603050405020304" pitchFamily="18" charset="0"/>
              </a:rPr>
            </a:br>
            <a:r>
              <a:rPr lang="en-US" sz="3200" b="1" kern="100">
                <a:solidFill>
                  <a:schemeClr val="tx2"/>
                </a:solidFill>
                <a:effectLst/>
                <a:latin typeface="Bahnschrift SemiBold" panose="020B0502040204020203" pitchFamily="34" charset="0"/>
                <a:ea typeface="Times New Roman" panose="02020603050405020304" pitchFamily="18" charset="0"/>
                <a:cs typeface="Times New Roman" panose="02020603050405020304" pitchFamily="18" charset="0"/>
              </a:rPr>
              <a:t> </a:t>
            </a:r>
            <a:br>
              <a:rPr lang="en-US" sz="4000" b="1" kern="100">
                <a:solidFill>
                  <a:schemeClr val="tx2"/>
                </a:solidFill>
                <a:effectLst/>
                <a:latin typeface="Bahnschrift SemiBold" panose="020B0502040204020203" pitchFamily="34" charset="0"/>
                <a:ea typeface="Times New Roman" panose="02020603050405020304" pitchFamily="18" charset="0"/>
                <a:cs typeface="Times New Roman" panose="02020603050405020304" pitchFamily="18" charset="0"/>
              </a:rPr>
            </a:br>
            <a:r>
              <a:rPr lang="en-US" sz="2200">
                <a:solidFill>
                  <a:schemeClr val="tx2"/>
                </a:solidFill>
                <a:effectLst/>
                <a:latin typeface="Bahnschrift SemiBold" panose="020B0502040204020203" pitchFamily="34" charset="0"/>
                <a:ea typeface="Times New Roman" panose="02020603050405020304" pitchFamily="18" charset="0"/>
              </a:rPr>
              <a:t>We have used the Selenium library and ChromeDriver while automating out test cases</a:t>
            </a:r>
            <a:r>
              <a:rPr lang="en-US" sz="2200">
                <a:effectLst/>
                <a:latin typeface="Times New Roman" panose="02020603050405020304" pitchFamily="18" charset="0"/>
                <a:ea typeface="Times New Roman" panose="02020603050405020304" pitchFamily="18" charset="0"/>
              </a:rPr>
              <a:t>. </a:t>
            </a:r>
            <a:r>
              <a:rPr lang="en-US" sz="2200">
                <a:solidFill>
                  <a:schemeClr val="tx2"/>
                </a:solidFill>
                <a:latin typeface="Bahnschrift SemiBold" panose="020B0502040204020203" pitchFamily="34" charset="0"/>
                <a:ea typeface="Times New Roman" panose="02020603050405020304" pitchFamily="18" charset="0"/>
              </a:rPr>
              <a:t>The scenario that we have automated is choosing a computer, adding it to the card and deleting it.</a:t>
            </a:r>
            <a:br>
              <a:rPr lang="en-GB" sz="2200" kern="100">
                <a:effectLst/>
                <a:latin typeface="Calibri" panose="020F0502020204030204" pitchFamily="34" charset="0"/>
                <a:ea typeface="Times New Roman" panose="02020603050405020304" pitchFamily="18" charset="0"/>
                <a:cs typeface="Times New Roman" panose="02020603050405020304" pitchFamily="18" charset="0"/>
              </a:rPr>
            </a:br>
            <a:endParaRPr lang="en-US" sz="5200" kern="1200" dirty="0">
              <a:solidFill>
                <a:schemeClr val="tx2"/>
              </a:solidFill>
              <a:latin typeface="+mj-lt"/>
              <a:ea typeface="+mj-ea"/>
              <a:cs typeface="+mj-cs"/>
            </a:endParaRPr>
          </a:p>
        </p:txBody>
      </p:sp>
      <p:pic>
        <p:nvPicPr>
          <p:cNvPr id="3" name="Picture 4" descr="A picture containing font, graphics, logo, graphic design&#10;&#10;Description automatically generated">
            <a:extLst>
              <a:ext uri="{FF2B5EF4-FFF2-40B4-BE49-F238E27FC236}">
                <a16:creationId xmlns:a16="http://schemas.microsoft.com/office/drawing/2014/main" id="{AAE87D0E-4859-A61A-F0E6-422B5933526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482070" y="5138888"/>
            <a:ext cx="4409440" cy="1079801"/>
          </a:xfrm>
          <a:prstGeom prst="rect">
            <a:avLst/>
          </a:prstGeom>
        </p:spPr>
      </p:pic>
      <p:sp>
        <p:nvSpPr>
          <p:cNvPr id="5" name="TextBox 5">
            <a:extLst>
              <a:ext uri="{FF2B5EF4-FFF2-40B4-BE49-F238E27FC236}">
                <a16:creationId xmlns:a16="http://schemas.microsoft.com/office/drawing/2014/main" id="{3D4C68DB-185C-3153-50E7-64476DE2D993}"/>
              </a:ext>
            </a:extLst>
          </p:cNvPr>
          <p:cNvSpPr txBox="1"/>
          <p:nvPr/>
        </p:nvSpPr>
        <p:spPr>
          <a:xfrm>
            <a:off x="-11482070" y="6218690"/>
            <a:ext cx="12192000" cy="230832"/>
          </a:xfrm>
          <a:prstGeom prst="rect">
            <a:avLst/>
          </a:prstGeom>
          <a:noFill/>
        </p:spPr>
        <p:txBody>
          <a:bodyPr wrap="square" rtlCol="0">
            <a:spAutoFit/>
          </a:bodyPr>
          <a:lstStyle/>
          <a:p>
            <a:r>
              <a:rPr lang="en-GB" sz="900">
                <a:hlinkClick r:id="rId3" tooltip="https://www.tomoyan.net/python/selenium"/>
              </a:rPr>
              <a:t>This Photo</a:t>
            </a:r>
            <a:r>
              <a:rPr lang="en-GB" sz="900"/>
              <a:t> by Unknown Author is licensed under </a:t>
            </a:r>
            <a:r>
              <a:rPr lang="en-GB" sz="900">
                <a:hlinkClick r:id="rId4" tooltip="https://creativecommons.org/licenses/by-sa/3.0/"/>
              </a:rPr>
              <a:t>CC BY-SA</a:t>
            </a:r>
            <a:endParaRPr lang="en-GB" sz="900"/>
          </a:p>
        </p:txBody>
      </p:sp>
      <p:pic>
        <p:nvPicPr>
          <p:cNvPr id="12" name="Picture 11">
            <a:extLst>
              <a:ext uri="{FF2B5EF4-FFF2-40B4-BE49-F238E27FC236}">
                <a16:creationId xmlns:a16="http://schemas.microsoft.com/office/drawing/2014/main" id="{E132C885-D193-5C7B-4C64-948AF9D07B6E}"/>
              </a:ext>
            </a:extLst>
          </p:cNvPr>
          <p:cNvPicPr>
            <a:picLocks noChangeAspect="1"/>
          </p:cNvPicPr>
          <p:nvPr/>
        </p:nvPicPr>
        <p:blipFill>
          <a:blip r:embed="rId5"/>
          <a:stretch>
            <a:fillRect/>
          </a:stretch>
        </p:blipFill>
        <p:spPr>
          <a:xfrm>
            <a:off x="1624140" y="1461802"/>
            <a:ext cx="9618234" cy="4028205"/>
          </a:xfrm>
          <a:prstGeom prst="rect">
            <a:avLst/>
          </a:prstGeom>
        </p:spPr>
      </p:pic>
    </p:spTree>
    <p:extLst>
      <p:ext uri="{BB962C8B-B14F-4D97-AF65-F5344CB8AC3E}">
        <p14:creationId xmlns:p14="http://schemas.microsoft.com/office/powerpoint/2010/main" val="41170163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314D791-4D8A-4854-B8FC-6959656D0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5076E76-3EB3-4269-8135-07CAB20E5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BC73834B-6788-2648-A19C-20D8A04E368B}"/>
              </a:ext>
            </a:extLst>
          </p:cNvPr>
          <p:cNvSpPr>
            <a:spLocks noGrp="1"/>
          </p:cNvSpPr>
          <p:nvPr>
            <p:ph type="title"/>
          </p:nvPr>
        </p:nvSpPr>
        <p:spPr>
          <a:xfrm>
            <a:off x="4490720" y="2617591"/>
            <a:ext cx="6739136" cy="2387918"/>
          </a:xfrm>
        </p:spPr>
        <p:txBody>
          <a:bodyPr vert="horz" lIns="91440" tIns="45720" rIns="91440" bIns="45720" rtlCol="0" anchor="b">
            <a:normAutofit fontScale="90000"/>
          </a:bodyPr>
          <a:lstStyle/>
          <a:p>
            <a:r>
              <a:rPr lang="en-US" sz="3200" b="1" kern="100" dirty="0">
                <a:solidFill>
                  <a:schemeClr val="tx2"/>
                </a:solidFill>
                <a:effectLst/>
                <a:latin typeface="Bahnschrift SemiBold" panose="020B0502040204020203" pitchFamily="34" charset="0"/>
                <a:ea typeface="Times New Roman" panose="02020603050405020304" pitchFamily="18" charset="0"/>
                <a:cs typeface="Times New Roman" panose="02020603050405020304" pitchFamily="18" charset="0"/>
              </a:rPr>
              <a:t>2. White-Box Technique</a:t>
            </a:r>
            <a:br>
              <a:rPr lang="en-US" sz="3200" b="1" kern="100" dirty="0">
                <a:solidFill>
                  <a:schemeClr val="tx2"/>
                </a:solidFill>
                <a:effectLst/>
                <a:latin typeface="Bahnschrift SemiBold" panose="020B0502040204020203" pitchFamily="34" charset="0"/>
                <a:ea typeface="Times New Roman" panose="02020603050405020304" pitchFamily="18" charset="0"/>
                <a:cs typeface="Times New Roman" panose="02020603050405020304" pitchFamily="18" charset="0"/>
              </a:rPr>
            </a:br>
            <a:r>
              <a:rPr lang="en-US" sz="1800" dirty="0">
                <a:solidFill>
                  <a:schemeClr val="tx2"/>
                </a:solidFill>
                <a:effectLst/>
                <a:latin typeface="Bahnschrift SemiBold" panose="020B0502040204020203" pitchFamily="34" charset="0"/>
                <a:ea typeface="Times New Roman" panose="02020603050405020304" pitchFamily="18" charset="0"/>
              </a:rPr>
              <a:t>Test for Java Selenium, </a:t>
            </a:r>
            <a:r>
              <a:rPr lang="en-US" sz="1800" dirty="0" err="1">
                <a:solidFill>
                  <a:schemeClr val="tx2"/>
                </a:solidFill>
                <a:effectLst/>
                <a:latin typeface="Bahnschrift SemiBold" panose="020B0502040204020203" pitchFamily="34" charset="0"/>
                <a:ea typeface="Times New Roman" panose="02020603050405020304" pitchFamily="18" charset="0"/>
              </a:rPr>
              <a:t>ChromeDriver</a:t>
            </a:r>
            <a:br>
              <a:rPr lang="en-US" sz="3200" b="1" kern="100" dirty="0">
                <a:solidFill>
                  <a:schemeClr val="tx2"/>
                </a:solidFill>
                <a:effectLst/>
                <a:latin typeface="Bahnschrift SemiBold" panose="020B0502040204020203" pitchFamily="34" charset="0"/>
                <a:ea typeface="Times New Roman" panose="02020603050405020304" pitchFamily="18" charset="0"/>
                <a:cs typeface="Times New Roman" panose="02020603050405020304" pitchFamily="18" charset="0"/>
              </a:rPr>
            </a:br>
            <a:r>
              <a:rPr lang="en-US" sz="3200" b="1" kern="100" dirty="0">
                <a:solidFill>
                  <a:schemeClr val="tx2"/>
                </a:solidFill>
                <a:effectLst/>
                <a:latin typeface="Bahnschrift SemiBold" panose="020B0502040204020203" pitchFamily="34" charset="0"/>
                <a:ea typeface="Times New Roman" panose="02020603050405020304" pitchFamily="18" charset="0"/>
                <a:cs typeface="Times New Roman" panose="02020603050405020304" pitchFamily="18" charset="0"/>
              </a:rPr>
              <a:t> </a:t>
            </a:r>
            <a:br>
              <a:rPr lang="en-US" sz="4000" b="1" kern="100" dirty="0">
                <a:solidFill>
                  <a:schemeClr val="tx2"/>
                </a:solidFill>
                <a:effectLst/>
                <a:latin typeface="Bahnschrift SemiBold" panose="020B0502040204020203" pitchFamily="34" charset="0"/>
                <a:ea typeface="Times New Roman" panose="02020603050405020304" pitchFamily="18" charset="0"/>
                <a:cs typeface="Times New Roman" panose="02020603050405020304" pitchFamily="18" charset="0"/>
              </a:rPr>
            </a:br>
            <a:r>
              <a:rPr lang="en-US" sz="2200" dirty="0">
                <a:solidFill>
                  <a:schemeClr val="tx2"/>
                </a:solidFill>
                <a:effectLst/>
                <a:latin typeface="Bahnschrift SemiBold" panose="020B0502040204020203" pitchFamily="34" charset="0"/>
                <a:ea typeface="Times New Roman" panose="02020603050405020304" pitchFamily="18" charset="0"/>
              </a:rPr>
              <a:t>We have used the Selenium library and </a:t>
            </a:r>
            <a:r>
              <a:rPr lang="en-US" sz="2200" dirty="0" err="1">
                <a:solidFill>
                  <a:schemeClr val="tx2"/>
                </a:solidFill>
                <a:effectLst/>
                <a:latin typeface="Bahnschrift SemiBold" panose="020B0502040204020203" pitchFamily="34" charset="0"/>
                <a:ea typeface="Times New Roman" panose="02020603050405020304" pitchFamily="18" charset="0"/>
              </a:rPr>
              <a:t>ChromeDriver</a:t>
            </a:r>
            <a:r>
              <a:rPr lang="en-US" sz="2200" dirty="0">
                <a:solidFill>
                  <a:schemeClr val="tx2"/>
                </a:solidFill>
                <a:effectLst/>
                <a:latin typeface="Bahnschrift SemiBold" panose="020B0502040204020203" pitchFamily="34" charset="0"/>
                <a:ea typeface="Times New Roman" panose="02020603050405020304" pitchFamily="18" charset="0"/>
              </a:rPr>
              <a:t> while automating </a:t>
            </a:r>
            <a:r>
              <a:rPr lang="en-US" sz="2200" dirty="0" err="1">
                <a:solidFill>
                  <a:schemeClr val="tx2"/>
                </a:solidFill>
                <a:effectLst/>
                <a:latin typeface="Bahnschrift SemiBold" panose="020B0502040204020203" pitchFamily="34" charset="0"/>
                <a:ea typeface="Times New Roman" panose="02020603050405020304" pitchFamily="18" charset="0"/>
              </a:rPr>
              <a:t>ou</a:t>
            </a:r>
            <a:r>
              <a:rPr lang="tr-TR" sz="2200">
                <a:solidFill>
                  <a:schemeClr val="tx2"/>
                </a:solidFill>
                <a:effectLst/>
                <a:latin typeface="Bahnschrift SemiBold" panose="020B0502040204020203" pitchFamily="34" charset="0"/>
                <a:ea typeface="Times New Roman" panose="02020603050405020304" pitchFamily="18" charset="0"/>
              </a:rPr>
              <a:t>r</a:t>
            </a:r>
            <a:r>
              <a:rPr lang="en-US" sz="2200">
                <a:solidFill>
                  <a:schemeClr val="tx2"/>
                </a:solidFill>
                <a:effectLst/>
                <a:latin typeface="Bahnschrift SemiBold" panose="020B0502040204020203" pitchFamily="34" charset="0"/>
                <a:ea typeface="Times New Roman" panose="02020603050405020304" pitchFamily="18" charset="0"/>
              </a:rPr>
              <a:t> </a:t>
            </a:r>
            <a:r>
              <a:rPr lang="en-US" sz="2200" dirty="0">
                <a:solidFill>
                  <a:schemeClr val="tx2"/>
                </a:solidFill>
                <a:effectLst/>
                <a:latin typeface="Bahnschrift SemiBold" panose="020B0502040204020203" pitchFamily="34" charset="0"/>
                <a:ea typeface="Times New Roman" panose="02020603050405020304" pitchFamily="18" charset="0"/>
              </a:rPr>
              <a:t>test cases</a:t>
            </a:r>
            <a:r>
              <a:rPr lang="en-US" sz="2200" dirty="0">
                <a:effectLst/>
                <a:latin typeface="Times New Roman" panose="02020603050405020304" pitchFamily="18" charset="0"/>
                <a:ea typeface="Times New Roman" panose="02020603050405020304" pitchFamily="18" charset="0"/>
              </a:rPr>
              <a:t>. </a:t>
            </a:r>
            <a:r>
              <a:rPr lang="en-US" sz="2200" dirty="0">
                <a:solidFill>
                  <a:schemeClr val="tx2"/>
                </a:solidFill>
                <a:latin typeface="Bahnschrift SemiBold" panose="020B0502040204020203" pitchFamily="34" charset="0"/>
                <a:ea typeface="Times New Roman" panose="02020603050405020304" pitchFamily="18" charset="0"/>
              </a:rPr>
              <a:t>The scenario that we have automated is choosing a computer, adding it to the card and deleting it.</a:t>
            </a:r>
            <a:br>
              <a:rPr lang="en-GB" sz="2200" kern="1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sz="5200" kern="1200" dirty="0">
              <a:solidFill>
                <a:schemeClr val="tx2"/>
              </a:solidFill>
              <a:latin typeface="+mj-lt"/>
              <a:ea typeface="+mj-ea"/>
              <a:cs typeface="+mj-cs"/>
            </a:endParaRPr>
          </a:p>
        </p:txBody>
      </p:sp>
      <p:grpSp>
        <p:nvGrpSpPr>
          <p:cNvPr id="12" name="Group 11">
            <a:extLst>
              <a:ext uri="{FF2B5EF4-FFF2-40B4-BE49-F238E27FC236}">
                <a16:creationId xmlns:a16="http://schemas.microsoft.com/office/drawing/2014/main" id="{5EB3C7E5-50E1-4F9E-AEA3-A6D2190394F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5" y="0"/>
            <a:ext cx="5163047" cy="3153018"/>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80233B5C-C5A9-48C0-8C07-21E6F6B36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0F3AF96-AAC1-41E3-9F66-0A6277845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5DF38A98-557F-4C23-935A-42806B67AA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ACEB13D-EBFC-4288-B604-572C2F779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B988F9A4-0578-4C59-8B4A-346E02CF3A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9262397" y="3928396"/>
            <a:ext cx="3142400" cy="2716805"/>
            <a:chOff x="-305" y="-4155"/>
            <a:chExt cx="2514948" cy="2174333"/>
          </a:xfrm>
        </p:grpSpPr>
        <p:sp>
          <p:nvSpPr>
            <p:cNvPr id="19" name="Freeform: Shape 18">
              <a:extLst>
                <a:ext uri="{FF2B5EF4-FFF2-40B4-BE49-F238E27FC236}">
                  <a16:creationId xmlns:a16="http://schemas.microsoft.com/office/drawing/2014/main" id="{F63F827B-FA00-442A-A09C-806F1FFA3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AC876680-EE75-4791-842F-E23509221D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B9819B2-70D4-4E0A-8D51-6B359B44C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5FA8033D-6A70-4FA5-8F37-7F8C117C98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A picture containing font, graphics, logo, graphic design&#10;&#10;Description automatically generated">
            <a:extLst>
              <a:ext uri="{FF2B5EF4-FFF2-40B4-BE49-F238E27FC236}">
                <a16:creationId xmlns:a16="http://schemas.microsoft.com/office/drawing/2014/main" id="{AA116A7C-25F0-9BD1-A3FD-EA4064D84EC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1280" y="5474533"/>
            <a:ext cx="4409440" cy="1079801"/>
          </a:xfrm>
          <a:prstGeom prst="rect">
            <a:avLst/>
          </a:prstGeom>
        </p:spPr>
      </p:pic>
      <p:sp>
        <p:nvSpPr>
          <p:cNvPr id="6" name="TextBox 5">
            <a:extLst>
              <a:ext uri="{FF2B5EF4-FFF2-40B4-BE49-F238E27FC236}">
                <a16:creationId xmlns:a16="http://schemas.microsoft.com/office/drawing/2014/main" id="{85B02A00-0D7B-F0F1-FA3E-2E6239AABD3A}"/>
              </a:ext>
            </a:extLst>
          </p:cNvPr>
          <p:cNvSpPr txBox="1"/>
          <p:nvPr/>
        </p:nvSpPr>
        <p:spPr>
          <a:xfrm>
            <a:off x="81280" y="6554335"/>
            <a:ext cx="12192000" cy="230832"/>
          </a:xfrm>
          <a:prstGeom prst="rect">
            <a:avLst/>
          </a:prstGeom>
          <a:noFill/>
        </p:spPr>
        <p:txBody>
          <a:bodyPr wrap="square" rtlCol="0">
            <a:spAutoFit/>
          </a:bodyPr>
          <a:lstStyle/>
          <a:p>
            <a:r>
              <a:rPr lang="en-GB" sz="900">
                <a:hlinkClick r:id="rId3" tooltip="https://www.tomoyan.net/python/selenium"/>
              </a:rPr>
              <a:t>This Photo</a:t>
            </a:r>
            <a:r>
              <a:rPr lang="en-GB" sz="900"/>
              <a:t> by Unknown Author is licensed under </a:t>
            </a:r>
            <a:r>
              <a:rPr lang="en-GB" sz="900">
                <a:hlinkClick r:id="rId4" tooltip="https://creativecommons.org/licenses/by-sa/3.0/"/>
              </a:rPr>
              <a:t>CC BY-SA</a:t>
            </a:r>
            <a:endParaRPr lang="en-GB" sz="900"/>
          </a:p>
        </p:txBody>
      </p:sp>
      <p:pic>
        <p:nvPicPr>
          <p:cNvPr id="9" name="Graphic 6" descr="Internet outline">
            <a:extLst>
              <a:ext uri="{FF2B5EF4-FFF2-40B4-BE49-F238E27FC236}">
                <a16:creationId xmlns:a16="http://schemas.microsoft.com/office/drawing/2014/main" id="{07AABCD3-A6A9-8943-36E7-44E30F2985F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31884" y="3234071"/>
            <a:ext cx="3189791" cy="3189791"/>
          </a:xfrm>
          <a:prstGeom prst="rect">
            <a:avLst/>
          </a:prstGeom>
        </p:spPr>
      </p:pic>
      <p:sp>
        <p:nvSpPr>
          <p:cNvPr id="4" name="Title 1">
            <a:extLst>
              <a:ext uri="{FF2B5EF4-FFF2-40B4-BE49-F238E27FC236}">
                <a16:creationId xmlns:a16="http://schemas.microsoft.com/office/drawing/2014/main" id="{E1D8CE9F-0D30-E1D5-3C47-A6BE5560BF5A}"/>
              </a:ext>
            </a:extLst>
          </p:cNvPr>
          <p:cNvSpPr txBox="1">
            <a:spLocks/>
          </p:cNvSpPr>
          <p:nvPr/>
        </p:nvSpPr>
        <p:spPr>
          <a:xfrm>
            <a:off x="-4300118" y="3057466"/>
            <a:ext cx="4262009" cy="2240456"/>
          </a:xfrm>
          <a:prstGeom prst="rect">
            <a:avLst/>
          </a:prstGeom>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7000"/>
              </a:lnSpc>
              <a:spcAft>
                <a:spcPts val="800"/>
              </a:spcAft>
            </a:pPr>
            <a:r>
              <a:rPr lang="en-US" sz="2700" b="1" kern="100" dirty="0">
                <a:solidFill>
                  <a:schemeClr val="tx2"/>
                </a:solidFill>
                <a:latin typeface="Bahnschrift SemiBold" panose="020B0502040204020203" pitchFamily="34" charset="0"/>
                <a:ea typeface="Times New Roman" panose="02020603050405020304" pitchFamily="18" charset="0"/>
                <a:cs typeface="Times New Roman" panose="02020603050405020304" pitchFamily="18" charset="0"/>
              </a:rPr>
              <a:t>3. Usability Testing</a:t>
            </a:r>
            <a:br>
              <a:rPr lang="en-US" sz="1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br>
            <a:br>
              <a:rPr lang="en-US" sz="1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br>
            <a:r>
              <a:rPr lang="en-US" sz="2700" kern="100" dirty="0">
                <a:solidFill>
                  <a:schemeClr val="tx2"/>
                </a:solidFill>
                <a:latin typeface="Bahnschrift SemiBold" panose="020B0502040204020203" pitchFamily="34" charset="0"/>
                <a:ea typeface="Times New Roman" panose="02020603050405020304" pitchFamily="18" charset="0"/>
                <a:cs typeface="Times New Roman" panose="02020603050405020304" pitchFamily="18" charset="0"/>
              </a:rPr>
              <a:t>Website is tested for these browsers and seen that the website works correctly in these browsers: </a:t>
            </a:r>
            <a:br>
              <a:rPr lang="en-GB" sz="2700" kern="100" dirty="0">
                <a:solidFill>
                  <a:schemeClr val="tx2"/>
                </a:solidFill>
                <a:latin typeface="Bahnschrift SemiBold" panose="020B0502040204020203" pitchFamily="34" charset="0"/>
                <a:ea typeface="Times New Roman" panose="02020603050405020304" pitchFamily="18" charset="0"/>
                <a:cs typeface="Times New Roman" panose="02020603050405020304" pitchFamily="18" charset="0"/>
              </a:rPr>
            </a:br>
            <a:r>
              <a:rPr lang="en-US" sz="2700" kern="100" dirty="0">
                <a:solidFill>
                  <a:schemeClr val="tx2"/>
                </a:solidFill>
                <a:latin typeface="Bahnschrift SemiBold" panose="020B0502040204020203" pitchFamily="34" charset="0"/>
                <a:ea typeface="Times New Roman" panose="02020603050405020304" pitchFamily="18" charset="0"/>
                <a:cs typeface="Times New Roman" panose="02020603050405020304" pitchFamily="18" charset="0"/>
              </a:rPr>
              <a:t>- Google Chrome </a:t>
            </a:r>
            <a:br>
              <a:rPr lang="en-GB" sz="2700" kern="100" dirty="0">
                <a:solidFill>
                  <a:schemeClr val="tx2"/>
                </a:solidFill>
                <a:latin typeface="Bahnschrift SemiBold" panose="020B0502040204020203" pitchFamily="34" charset="0"/>
                <a:ea typeface="Times New Roman" panose="02020603050405020304" pitchFamily="18" charset="0"/>
                <a:cs typeface="Times New Roman" panose="02020603050405020304" pitchFamily="18" charset="0"/>
              </a:rPr>
            </a:br>
            <a:r>
              <a:rPr lang="en-US" sz="2700" kern="100" dirty="0">
                <a:solidFill>
                  <a:schemeClr val="tx2"/>
                </a:solidFill>
                <a:latin typeface="Bahnschrift SemiBold" panose="020B0502040204020203" pitchFamily="34" charset="0"/>
                <a:ea typeface="Times New Roman" panose="02020603050405020304" pitchFamily="18" charset="0"/>
                <a:cs typeface="Times New Roman" panose="02020603050405020304" pitchFamily="18" charset="0"/>
              </a:rPr>
              <a:t>- Mozilla Firefox </a:t>
            </a:r>
            <a:br>
              <a:rPr lang="en-GB" sz="2700" kern="100" dirty="0">
                <a:solidFill>
                  <a:schemeClr val="tx2"/>
                </a:solidFill>
                <a:latin typeface="Bahnschrift SemiBold" panose="020B0502040204020203" pitchFamily="34" charset="0"/>
                <a:ea typeface="Times New Roman" panose="02020603050405020304" pitchFamily="18" charset="0"/>
                <a:cs typeface="Times New Roman" panose="02020603050405020304" pitchFamily="18" charset="0"/>
              </a:rPr>
            </a:br>
            <a:r>
              <a:rPr lang="en-US" sz="2700" kern="100" dirty="0">
                <a:solidFill>
                  <a:schemeClr val="tx2"/>
                </a:solidFill>
                <a:latin typeface="Bahnschrift SemiBold" panose="020B0502040204020203" pitchFamily="34" charset="0"/>
                <a:ea typeface="Times New Roman" panose="02020603050405020304" pitchFamily="18" charset="0"/>
                <a:cs typeface="Times New Roman" panose="02020603050405020304" pitchFamily="18" charset="0"/>
              </a:rPr>
              <a:t>- Internet Explorer/Microsoft Edge</a:t>
            </a:r>
            <a:br>
              <a:rPr lang="en-GB" sz="2700" kern="100" dirty="0">
                <a:latin typeface="Bahnschrift SemiBold" panose="020B0502040204020203" pitchFamily="34" charset="0"/>
                <a:ea typeface="Times New Roman" panose="02020603050405020304" pitchFamily="18" charset="0"/>
                <a:cs typeface="Times New Roman" panose="02020603050405020304" pitchFamily="18" charset="0"/>
              </a:rPr>
            </a:br>
            <a:br>
              <a:rPr lang="en-US" sz="2700" b="1" kern="100" dirty="0">
                <a:solidFill>
                  <a:srgbClr val="FF0000"/>
                </a:solidFill>
                <a:latin typeface="Bahnschrift SemiBold" panose="020B0502040204020203" pitchFamily="34" charset="0"/>
                <a:ea typeface="Times New Roman" panose="02020603050405020304" pitchFamily="18" charset="0"/>
                <a:cs typeface="Times New Roman" panose="02020603050405020304" pitchFamily="18" charset="0"/>
              </a:rPr>
            </a:br>
            <a:r>
              <a:rPr lang="en-US" sz="1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br>
              <a:rPr lang="en-GB" sz="1800" kern="100" dirty="0">
                <a:latin typeface="Calibri" panose="020F0502020204030204" pitchFamily="34" charset="0"/>
                <a:ea typeface="Times New Roman" panose="02020603050405020304" pitchFamily="18" charset="0"/>
                <a:cs typeface="Times New Roman" panose="02020603050405020304" pitchFamily="18" charset="0"/>
              </a:rPr>
            </a:br>
            <a:endParaRPr lang="en-US" sz="4000" dirty="0">
              <a:solidFill>
                <a:schemeClr val="tx2"/>
              </a:solidFill>
            </a:endParaRPr>
          </a:p>
        </p:txBody>
      </p:sp>
    </p:spTree>
    <p:extLst>
      <p:ext uri="{BB962C8B-B14F-4D97-AF65-F5344CB8AC3E}">
        <p14:creationId xmlns:p14="http://schemas.microsoft.com/office/powerpoint/2010/main" val="10693323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3" name="Freeform: Shape 12">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19" name="Freeform: Shape 18">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879CA42-28B0-76FE-7AF5-B65B7AE8EB47}"/>
              </a:ext>
            </a:extLst>
          </p:cNvPr>
          <p:cNvSpPr>
            <a:spLocks noGrp="1"/>
          </p:cNvSpPr>
          <p:nvPr>
            <p:ph type="title"/>
          </p:nvPr>
        </p:nvSpPr>
        <p:spPr>
          <a:xfrm>
            <a:off x="1565844" y="3431277"/>
            <a:ext cx="4262009" cy="2240456"/>
          </a:xfrm>
        </p:spPr>
        <p:txBody>
          <a:bodyPr vert="horz" lIns="91440" tIns="45720" rIns="91440" bIns="45720" rtlCol="0" anchor="ctr">
            <a:normAutofit fontScale="90000"/>
          </a:bodyPr>
          <a:lstStyle/>
          <a:p>
            <a:pPr>
              <a:lnSpc>
                <a:spcPct val="107000"/>
              </a:lnSpc>
              <a:spcAft>
                <a:spcPts val="800"/>
              </a:spcAft>
            </a:pPr>
            <a:r>
              <a:rPr lang="en-US" sz="2700" b="1" kern="100" dirty="0">
                <a:solidFill>
                  <a:schemeClr val="tx2"/>
                </a:solidFill>
                <a:effectLst/>
                <a:latin typeface="Bahnschrift SemiBold" panose="020B0502040204020203" pitchFamily="34" charset="0"/>
                <a:ea typeface="Times New Roman" panose="02020603050405020304" pitchFamily="18" charset="0"/>
                <a:cs typeface="Times New Roman" panose="02020603050405020304" pitchFamily="18" charset="0"/>
              </a:rPr>
              <a:t>3. Usability Testing</a:t>
            </a:r>
            <a:br>
              <a:rPr lang="en-US" sz="1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br>
            <a:br>
              <a:rPr lang="en-US" sz="1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br>
            <a:r>
              <a:rPr lang="en-US" sz="2700" kern="100" dirty="0">
                <a:solidFill>
                  <a:schemeClr val="tx2"/>
                </a:solidFill>
                <a:effectLst/>
                <a:latin typeface="Bahnschrift SemiBold" panose="020B0502040204020203" pitchFamily="34" charset="0"/>
                <a:ea typeface="Times New Roman" panose="02020603050405020304" pitchFamily="18" charset="0"/>
                <a:cs typeface="Times New Roman" panose="02020603050405020304" pitchFamily="18" charset="0"/>
              </a:rPr>
              <a:t>Website is tested for these browsers and seen that the website works correctly in these browsers: </a:t>
            </a:r>
            <a:br>
              <a:rPr lang="en-GB" sz="2700" kern="100" dirty="0">
                <a:solidFill>
                  <a:schemeClr val="tx2"/>
                </a:solidFill>
                <a:effectLst/>
                <a:latin typeface="Bahnschrift SemiBold" panose="020B0502040204020203" pitchFamily="34" charset="0"/>
                <a:ea typeface="Times New Roman" panose="02020603050405020304" pitchFamily="18" charset="0"/>
                <a:cs typeface="Times New Roman" panose="02020603050405020304" pitchFamily="18" charset="0"/>
              </a:rPr>
            </a:br>
            <a:r>
              <a:rPr lang="en-US" sz="2700" kern="100" dirty="0">
                <a:solidFill>
                  <a:schemeClr val="tx2"/>
                </a:solidFill>
                <a:effectLst/>
                <a:latin typeface="Bahnschrift SemiBold" panose="020B0502040204020203" pitchFamily="34" charset="0"/>
                <a:ea typeface="Times New Roman" panose="02020603050405020304" pitchFamily="18" charset="0"/>
                <a:cs typeface="Times New Roman" panose="02020603050405020304" pitchFamily="18" charset="0"/>
              </a:rPr>
              <a:t>- Google Chrome </a:t>
            </a:r>
            <a:br>
              <a:rPr lang="en-GB" sz="2700" kern="100" dirty="0">
                <a:solidFill>
                  <a:schemeClr val="tx2"/>
                </a:solidFill>
                <a:effectLst/>
                <a:latin typeface="Bahnschrift SemiBold" panose="020B0502040204020203" pitchFamily="34" charset="0"/>
                <a:ea typeface="Times New Roman" panose="02020603050405020304" pitchFamily="18" charset="0"/>
                <a:cs typeface="Times New Roman" panose="02020603050405020304" pitchFamily="18" charset="0"/>
              </a:rPr>
            </a:br>
            <a:r>
              <a:rPr lang="en-US" sz="2700" kern="100" dirty="0">
                <a:solidFill>
                  <a:schemeClr val="tx2"/>
                </a:solidFill>
                <a:effectLst/>
                <a:latin typeface="Bahnschrift SemiBold" panose="020B0502040204020203" pitchFamily="34" charset="0"/>
                <a:ea typeface="Times New Roman" panose="02020603050405020304" pitchFamily="18" charset="0"/>
                <a:cs typeface="Times New Roman" panose="02020603050405020304" pitchFamily="18" charset="0"/>
              </a:rPr>
              <a:t>- Mozilla Firefox </a:t>
            </a:r>
            <a:br>
              <a:rPr lang="en-GB" sz="2700" kern="100" dirty="0">
                <a:solidFill>
                  <a:schemeClr val="tx2"/>
                </a:solidFill>
                <a:effectLst/>
                <a:latin typeface="Bahnschrift SemiBold" panose="020B0502040204020203" pitchFamily="34" charset="0"/>
                <a:ea typeface="Times New Roman" panose="02020603050405020304" pitchFamily="18" charset="0"/>
                <a:cs typeface="Times New Roman" panose="02020603050405020304" pitchFamily="18" charset="0"/>
              </a:rPr>
            </a:br>
            <a:r>
              <a:rPr lang="en-US" sz="2700" kern="100" dirty="0">
                <a:solidFill>
                  <a:schemeClr val="tx2"/>
                </a:solidFill>
                <a:effectLst/>
                <a:latin typeface="Bahnschrift SemiBold" panose="020B0502040204020203" pitchFamily="34" charset="0"/>
                <a:ea typeface="Times New Roman" panose="02020603050405020304" pitchFamily="18" charset="0"/>
                <a:cs typeface="Times New Roman" panose="02020603050405020304" pitchFamily="18" charset="0"/>
              </a:rPr>
              <a:t>- Internet Explorer/Microsoft Edge</a:t>
            </a:r>
            <a:br>
              <a:rPr lang="en-GB" sz="2700" kern="100" dirty="0">
                <a:effectLst/>
                <a:latin typeface="Bahnschrift SemiBold" panose="020B0502040204020203" pitchFamily="34" charset="0"/>
                <a:ea typeface="Times New Roman" panose="02020603050405020304" pitchFamily="18" charset="0"/>
                <a:cs typeface="Times New Roman" panose="02020603050405020304" pitchFamily="18" charset="0"/>
              </a:rPr>
            </a:br>
            <a:br>
              <a:rPr lang="en-US" sz="2700" b="1" kern="100" dirty="0">
                <a:solidFill>
                  <a:srgbClr val="FF0000"/>
                </a:solidFill>
                <a:effectLst/>
                <a:latin typeface="Bahnschrift SemiBold" panose="020B0502040204020203" pitchFamily="34" charset="0"/>
                <a:ea typeface="Times New Roman" panose="02020603050405020304" pitchFamily="18" charset="0"/>
                <a:cs typeface="Times New Roman" panose="02020603050405020304" pitchFamily="18" charset="0"/>
              </a:rPr>
            </a:br>
            <a:r>
              <a:rPr lang="en-US" sz="1800" b="1" kern="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br>
              <a:rPr lang="en-GB" sz="1800" kern="1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sz="4000" kern="1200" dirty="0">
              <a:solidFill>
                <a:schemeClr val="tx2"/>
              </a:solidFill>
              <a:latin typeface="+mj-lt"/>
              <a:ea typeface="+mj-ea"/>
              <a:cs typeface="+mj-cs"/>
            </a:endParaRPr>
          </a:p>
        </p:txBody>
      </p:sp>
      <p:pic>
        <p:nvPicPr>
          <p:cNvPr id="7" name="Graphic 6" descr="Internet outline">
            <a:extLst>
              <a:ext uri="{FF2B5EF4-FFF2-40B4-BE49-F238E27FC236}">
                <a16:creationId xmlns:a16="http://schemas.microsoft.com/office/drawing/2014/main" id="{2AF01DF0-7FFF-3089-CA57-48625402C6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93760" y="3340648"/>
            <a:ext cx="3189791" cy="3189791"/>
          </a:xfrm>
          <a:prstGeom prst="rect">
            <a:avLst/>
          </a:prstGeom>
        </p:spPr>
      </p:pic>
      <p:pic>
        <p:nvPicPr>
          <p:cNvPr id="5" name="Picture 5" descr="A black background with red text&#10;&#10;Description automatically generated with low confidence">
            <a:extLst>
              <a:ext uri="{FF2B5EF4-FFF2-40B4-BE49-F238E27FC236}">
                <a16:creationId xmlns:a16="http://schemas.microsoft.com/office/drawing/2014/main" id="{512D3D58-03FF-CE3C-C045-F682C67AB0A7}"/>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970196" y="5231348"/>
            <a:ext cx="3151980" cy="1066824"/>
          </a:xfrm>
          <a:prstGeom prst="rect">
            <a:avLst/>
          </a:prstGeom>
        </p:spPr>
      </p:pic>
      <p:sp>
        <p:nvSpPr>
          <p:cNvPr id="6" name="TextBox 6">
            <a:extLst>
              <a:ext uri="{FF2B5EF4-FFF2-40B4-BE49-F238E27FC236}">
                <a16:creationId xmlns:a16="http://schemas.microsoft.com/office/drawing/2014/main" id="{042F537B-2718-2A4E-F0F2-0203FAD13F39}"/>
              </a:ext>
            </a:extLst>
          </p:cNvPr>
          <p:cNvSpPr txBox="1"/>
          <p:nvPr/>
        </p:nvSpPr>
        <p:spPr>
          <a:xfrm>
            <a:off x="-8970196" y="6488667"/>
            <a:ext cx="2476500" cy="369332"/>
          </a:xfrm>
          <a:prstGeom prst="rect">
            <a:avLst/>
          </a:prstGeom>
          <a:noFill/>
        </p:spPr>
        <p:txBody>
          <a:bodyPr wrap="square" rtlCol="0">
            <a:spAutoFit/>
          </a:bodyPr>
          <a:lstStyle/>
          <a:p>
            <a:r>
              <a:rPr lang="en-GB" sz="900" dirty="0">
                <a:hlinkClick r:id="rId5" tooltip="https://ubikloadpack.com/"/>
              </a:rPr>
              <a:t>This Photo</a:t>
            </a:r>
            <a:r>
              <a:rPr lang="en-GB" sz="900" dirty="0"/>
              <a:t> by Unknown Author is licensed under </a:t>
            </a:r>
            <a:r>
              <a:rPr lang="en-GB" sz="900" dirty="0">
                <a:hlinkClick r:id="rId6" tooltip="https://creativecommons.org/licenses/by/3.0/"/>
              </a:rPr>
              <a:t>CC BY</a:t>
            </a:r>
            <a:endParaRPr lang="en-GB" sz="900" dirty="0"/>
          </a:p>
        </p:txBody>
      </p:sp>
      <p:sp>
        <p:nvSpPr>
          <p:cNvPr id="9" name="Title 1">
            <a:extLst>
              <a:ext uri="{FF2B5EF4-FFF2-40B4-BE49-F238E27FC236}">
                <a16:creationId xmlns:a16="http://schemas.microsoft.com/office/drawing/2014/main" id="{731DB8C3-B534-FCCE-6EAA-C1F5BCCA4BAA}"/>
              </a:ext>
            </a:extLst>
          </p:cNvPr>
          <p:cNvSpPr txBox="1">
            <a:spLocks/>
          </p:cNvSpPr>
          <p:nvPr/>
        </p:nvSpPr>
        <p:spPr>
          <a:xfrm>
            <a:off x="-8889278" y="-774547"/>
            <a:ext cx="6739136" cy="238791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3600">
                <a:solidFill>
                  <a:schemeClr val="tx2"/>
                </a:solidFill>
                <a:latin typeface="Bahnschrift SemiBold" panose="020B0502040204020203" pitchFamily="34" charset="0"/>
              </a:rPr>
              <a:t>4. Load Testing</a:t>
            </a:r>
            <a:endParaRPr lang="en-US" sz="3600" dirty="0">
              <a:solidFill>
                <a:schemeClr val="tx2"/>
              </a:solidFill>
              <a:latin typeface="Bahnschrift SemiBold" panose="020B0502040204020203" pitchFamily="34" charset="0"/>
            </a:endParaRPr>
          </a:p>
        </p:txBody>
      </p:sp>
      <p:sp>
        <p:nvSpPr>
          <p:cNvPr id="11" name="TextBox 10">
            <a:extLst>
              <a:ext uri="{FF2B5EF4-FFF2-40B4-BE49-F238E27FC236}">
                <a16:creationId xmlns:a16="http://schemas.microsoft.com/office/drawing/2014/main" id="{C6964E2D-A5AE-B0A4-4F71-13B9CF492999}"/>
              </a:ext>
            </a:extLst>
          </p:cNvPr>
          <p:cNvSpPr txBox="1"/>
          <p:nvPr/>
        </p:nvSpPr>
        <p:spPr>
          <a:xfrm>
            <a:off x="-3336739" y="1476601"/>
            <a:ext cx="3393440" cy="3754746"/>
          </a:xfrm>
          <a:prstGeom prst="rect">
            <a:avLst/>
          </a:prstGeom>
          <a:noFill/>
        </p:spPr>
        <p:txBody>
          <a:bodyPr wrap="square" rtlCol="0">
            <a:spAutoFit/>
          </a:bodyPr>
          <a:lstStyle/>
          <a:p>
            <a:pPr>
              <a:lnSpc>
                <a:spcPct val="107000"/>
              </a:lnSpc>
              <a:spcAft>
                <a:spcPts val="800"/>
              </a:spcAft>
            </a:pPr>
            <a:r>
              <a:rPr lang="tr-TR" sz="1800" kern="100" dirty="0">
                <a:solidFill>
                  <a:schemeClr val="tx2"/>
                </a:solidFill>
                <a:effectLst/>
                <a:latin typeface="Bahnschrift SemiBold" panose="020B0502040204020203" pitchFamily="34" charset="0"/>
                <a:ea typeface="Calibri" panose="020F0502020204030204" pitchFamily="34" charset="0"/>
                <a:cs typeface="Times New Roman" panose="02020603050405020304" pitchFamily="18" charset="0"/>
              </a:rPr>
              <a:t>Server </a:t>
            </a:r>
            <a:r>
              <a:rPr lang="tr-TR" sz="1800" kern="100" dirty="0" err="1">
                <a:solidFill>
                  <a:schemeClr val="tx2"/>
                </a:solidFill>
                <a:effectLst/>
                <a:latin typeface="Bahnschrift SemiBold" panose="020B0502040204020203" pitchFamily="34" charset="0"/>
                <a:ea typeface="Calibri" panose="020F0502020204030204" pitchFamily="34" charset="0"/>
                <a:cs typeface="Times New Roman" panose="02020603050405020304" pitchFamily="18" charset="0"/>
              </a:rPr>
              <a:t>Hostname</a:t>
            </a:r>
            <a:r>
              <a:rPr lang="tr-TR" sz="1800" kern="100" dirty="0">
                <a:solidFill>
                  <a:schemeClr val="tx2"/>
                </a:solidFill>
                <a:effectLst/>
                <a:latin typeface="Bahnschrift SemiBold" panose="020B0502040204020203" pitchFamily="34" charset="0"/>
                <a:ea typeface="Calibri" panose="020F0502020204030204" pitchFamily="34" charset="0"/>
                <a:cs typeface="Times New Roman" panose="02020603050405020304" pitchFamily="18" charset="0"/>
              </a:rPr>
              <a:t>: </a:t>
            </a:r>
            <a:r>
              <a:rPr lang="tr-TR" sz="1800" u="sng" kern="100" dirty="0">
                <a:solidFill>
                  <a:schemeClr val="tx2"/>
                </a:solidFill>
                <a:effectLst/>
                <a:latin typeface="Bahnschrift SemiBold" panose="020B0502040204020203" pitchFamily="34" charset="0"/>
                <a:ea typeface="Calibri" panose="020F050202020403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www.amazon.com.tr</a:t>
            </a:r>
            <a:endParaRPr lang="en-GB" sz="1800" kern="100" dirty="0">
              <a:solidFill>
                <a:schemeClr val="tx2"/>
              </a:solidFill>
              <a:effectLst/>
              <a:latin typeface="Bahnschrift SemiBold"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kern="100" dirty="0">
                <a:solidFill>
                  <a:schemeClr val="tx2"/>
                </a:solidFill>
                <a:effectLst/>
                <a:latin typeface="Bahnschrift SemiBold" panose="020B0502040204020203" pitchFamily="34" charset="0"/>
                <a:ea typeface="Calibri" panose="020F0502020204030204" pitchFamily="34" charset="0"/>
                <a:cs typeface="Times New Roman" panose="02020603050405020304" pitchFamily="18" charset="0"/>
              </a:rPr>
              <a:t>Time </a:t>
            </a:r>
            <a:r>
              <a:rPr lang="tr-TR" sz="1800" kern="100" dirty="0" err="1">
                <a:solidFill>
                  <a:schemeClr val="tx2"/>
                </a:solidFill>
                <a:effectLst/>
                <a:latin typeface="Bahnschrift SemiBold" panose="020B0502040204020203" pitchFamily="34" charset="0"/>
                <a:ea typeface="Calibri" panose="020F0502020204030204" pitchFamily="34" charset="0"/>
                <a:cs typeface="Times New Roman" panose="02020603050405020304" pitchFamily="18" charset="0"/>
              </a:rPr>
              <a:t>taken</a:t>
            </a:r>
            <a:r>
              <a:rPr lang="tr-TR" sz="1800" kern="100" dirty="0">
                <a:solidFill>
                  <a:schemeClr val="tx2"/>
                </a:solidFill>
                <a:effectLst/>
                <a:latin typeface="Bahnschrift SemiBold" panose="020B0502040204020203" pitchFamily="34" charset="0"/>
                <a:ea typeface="Calibri" panose="020F0502020204030204" pitchFamily="34" charset="0"/>
                <a:cs typeface="Times New Roman" panose="02020603050405020304" pitchFamily="18" charset="0"/>
              </a:rPr>
              <a:t> </a:t>
            </a:r>
            <a:r>
              <a:rPr lang="tr-TR" sz="1800" kern="100" dirty="0" err="1">
                <a:solidFill>
                  <a:schemeClr val="tx2"/>
                </a:solidFill>
                <a:effectLst/>
                <a:latin typeface="Bahnschrift SemiBold" panose="020B0502040204020203" pitchFamily="34" charset="0"/>
                <a:ea typeface="Calibri" panose="020F0502020204030204" pitchFamily="34" charset="0"/>
                <a:cs typeface="Times New Roman" panose="02020603050405020304" pitchFamily="18" charset="0"/>
              </a:rPr>
              <a:t>for</a:t>
            </a:r>
            <a:r>
              <a:rPr lang="tr-TR" sz="1800" kern="100" dirty="0">
                <a:solidFill>
                  <a:schemeClr val="tx2"/>
                </a:solidFill>
                <a:effectLst/>
                <a:latin typeface="Bahnschrift SemiBold" panose="020B0502040204020203" pitchFamily="34" charset="0"/>
                <a:ea typeface="Calibri" panose="020F0502020204030204" pitchFamily="34" charset="0"/>
                <a:cs typeface="Times New Roman" panose="02020603050405020304" pitchFamily="18" charset="0"/>
              </a:rPr>
              <a:t> </a:t>
            </a:r>
            <a:r>
              <a:rPr lang="tr-TR" sz="1800" kern="100" dirty="0" err="1">
                <a:solidFill>
                  <a:schemeClr val="tx2"/>
                </a:solidFill>
                <a:effectLst/>
                <a:latin typeface="Bahnschrift SemiBold" panose="020B0502040204020203" pitchFamily="34" charset="0"/>
                <a:ea typeface="Calibri" panose="020F0502020204030204" pitchFamily="34" charset="0"/>
                <a:cs typeface="Times New Roman" panose="02020603050405020304" pitchFamily="18" charset="0"/>
              </a:rPr>
              <a:t>tests</a:t>
            </a:r>
            <a:r>
              <a:rPr lang="tr-TR" sz="1800" kern="100" dirty="0">
                <a:solidFill>
                  <a:schemeClr val="tx2"/>
                </a:solidFill>
                <a:effectLst/>
                <a:latin typeface="Bahnschrift SemiBold" panose="020B0502040204020203" pitchFamily="34" charset="0"/>
                <a:ea typeface="Calibri" panose="020F0502020204030204" pitchFamily="34" charset="0"/>
                <a:cs typeface="Times New Roman" panose="02020603050405020304" pitchFamily="18" charset="0"/>
              </a:rPr>
              <a:t>: 27.4 </a:t>
            </a:r>
            <a:r>
              <a:rPr lang="tr-TR" sz="1800" kern="100" dirty="0" err="1">
                <a:solidFill>
                  <a:schemeClr val="tx2"/>
                </a:solidFill>
                <a:effectLst/>
                <a:latin typeface="Bahnschrift SemiBold" panose="020B0502040204020203" pitchFamily="34" charset="0"/>
                <a:ea typeface="Calibri" panose="020F0502020204030204" pitchFamily="34" charset="0"/>
                <a:cs typeface="Times New Roman" panose="02020603050405020304" pitchFamily="18" charset="0"/>
              </a:rPr>
              <a:t>seconds</a:t>
            </a:r>
            <a:endParaRPr lang="en-GB" sz="1800" kern="100" dirty="0">
              <a:solidFill>
                <a:schemeClr val="tx2"/>
              </a:solidFill>
              <a:effectLst/>
              <a:latin typeface="Bahnschrift SemiBold"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kern="100" dirty="0" err="1">
                <a:solidFill>
                  <a:schemeClr val="tx2"/>
                </a:solidFill>
                <a:effectLst/>
                <a:latin typeface="Bahnschrift SemiBold" panose="020B0502040204020203" pitchFamily="34" charset="0"/>
                <a:ea typeface="Calibri" panose="020F0502020204030204" pitchFamily="34" charset="0"/>
                <a:cs typeface="Times New Roman" panose="02020603050405020304" pitchFamily="18" charset="0"/>
              </a:rPr>
              <a:t>Completed</a:t>
            </a:r>
            <a:r>
              <a:rPr lang="tr-TR" sz="1800" kern="100" dirty="0">
                <a:solidFill>
                  <a:schemeClr val="tx2"/>
                </a:solidFill>
                <a:effectLst/>
                <a:latin typeface="Bahnschrift SemiBold" panose="020B0502040204020203" pitchFamily="34" charset="0"/>
                <a:ea typeface="Calibri" panose="020F0502020204030204" pitchFamily="34" charset="0"/>
                <a:cs typeface="Times New Roman" panose="02020603050405020304" pitchFamily="18" charset="0"/>
              </a:rPr>
              <a:t> </a:t>
            </a:r>
            <a:r>
              <a:rPr lang="tr-TR" sz="1800" kern="100" dirty="0" err="1">
                <a:solidFill>
                  <a:schemeClr val="tx2"/>
                </a:solidFill>
                <a:effectLst/>
                <a:latin typeface="Bahnschrift SemiBold" panose="020B0502040204020203" pitchFamily="34" charset="0"/>
                <a:ea typeface="Calibri" panose="020F0502020204030204" pitchFamily="34" charset="0"/>
                <a:cs typeface="Times New Roman" panose="02020603050405020304" pitchFamily="18" charset="0"/>
              </a:rPr>
              <a:t>request</a:t>
            </a:r>
            <a:r>
              <a:rPr lang="tr-TR" sz="1800" kern="100" dirty="0">
                <a:solidFill>
                  <a:schemeClr val="tx2"/>
                </a:solidFill>
                <a:effectLst/>
                <a:latin typeface="Bahnschrift SemiBold" panose="020B0502040204020203" pitchFamily="34" charset="0"/>
                <a:ea typeface="Calibri" panose="020F0502020204030204" pitchFamily="34" charset="0"/>
                <a:cs typeface="Times New Roman" panose="02020603050405020304" pitchFamily="18" charset="0"/>
              </a:rPr>
              <a:t>: 1000</a:t>
            </a:r>
            <a:endParaRPr lang="en-GB" sz="1800" kern="100" dirty="0">
              <a:solidFill>
                <a:schemeClr val="tx2"/>
              </a:solidFill>
              <a:effectLst/>
              <a:latin typeface="Bahnschrift SemiBold"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kern="100" dirty="0" err="1">
                <a:solidFill>
                  <a:schemeClr val="tx2"/>
                </a:solidFill>
                <a:effectLst/>
                <a:latin typeface="Bahnschrift SemiBold" panose="020B0502040204020203" pitchFamily="34" charset="0"/>
                <a:ea typeface="Calibri" panose="020F0502020204030204" pitchFamily="34" charset="0"/>
                <a:cs typeface="Times New Roman" panose="02020603050405020304" pitchFamily="18" charset="0"/>
              </a:rPr>
              <a:t>Failed</a:t>
            </a:r>
            <a:r>
              <a:rPr lang="tr-TR" sz="1800" kern="100" dirty="0">
                <a:solidFill>
                  <a:schemeClr val="tx2"/>
                </a:solidFill>
                <a:effectLst/>
                <a:latin typeface="Bahnschrift SemiBold" panose="020B0502040204020203" pitchFamily="34" charset="0"/>
                <a:ea typeface="Calibri" panose="020F0502020204030204" pitchFamily="34" charset="0"/>
                <a:cs typeface="Times New Roman" panose="02020603050405020304" pitchFamily="18" charset="0"/>
              </a:rPr>
              <a:t> </a:t>
            </a:r>
            <a:r>
              <a:rPr lang="tr-TR" sz="1800" kern="100" dirty="0" err="1">
                <a:solidFill>
                  <a:schemeClr val="tx2"/>
                </a:solidFill>
                <a:effectLst/>
                <a:latin typeface="Bahnschrift SemiBold" panose="020B0502040204020203" pitchFamily="34" charset="0"/>
                <a:ea typeface="Calibri" panose="020F0502020204030204" pitchFamily="34" charset="0"/>
                <a:cs typeface="Times New Roman" panose="02020603050405020304" pitchFamily="18" charset="0"/>
              </a:rPr>
              <a:t>request</a:t>
            </a:r>
            <a:r>
              <a:rPr lang="tr-TR" sz="1800" kern="100" dirty="0">
                <a:solidFill>
                  <a:schemeClr val="tx2"/>
                </a:solidFill>
                <a:effectLst/>
                <a:latin typeface="Bahnschrift SemiBold" panose="020B0502040204020203" pitchFamily="34" charset="0"/>
                <a:ea typeface="Calibri" panose="020F0502020204030204" pitchFamily="34" charset="0"/>
                <a:cs typeface="Times New Roman" panose="02020603050405020304" pitchFamily="18" charset="0"/>
              </a:rPr>
              <a:t>: 345</a:t>
            </a:r>
            <a:endParaRPr lang="en-GB" sz="1800" kern="100" dirty="0">
              <a:solidFill>
                <a:schemeClr val="tx2"/>
              </a:solidFill>
              <a:effectLst/>
              <a:latin typeface="Bahnschrift SemiBold"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kern="100" dirty="0" err="1">
                <a:solidFill>
                  <a:schemeClr val="tx2"/>
                </a:solidFill>
                <a:effectLst/>
                <a:latin typeface="Bahnschrift SemiBold" panose="020B0502040204020203" pitchFamily="34" charset="0"/>
                <a:ea typeface="Calibri" panose="020F0502020204030204" pitchFamily="34" charset="0"/>
                <a:cs typeface="Times New Roman" panose="02020603050405020304" pitchFamily="18" charset="0"/>
              </a:rPr>
              <a:t>Average</a:t>
            </a:r>
            <a:r>
              <a:rPr lang="tr-TR" sz="1800" kern="100" dirty="0">
                <a:solidFill>
                  <a:schemeClr val="tx2"/>
                </a:solidFill>
                <a:effectLst/>
                <a:latin typeface="Bahnschrift SemiBold" panose="020B0502040204020203" pitchFamily="34" charset="0"/>
                <a:ea typeface="Calibri" panose="020F0502020204030204" pitchFamily="34" charset="0"/>
                <a:cs typeface="Times New Roman" panose="02020603050405020304" pitchFamily="18" charset="0"/>
              </a:rPr>
              <a:t> </a:t>
            </a:r>
            <a:r>
              <a:rPr lang="tr-TR" sz="1800" kern="100" dirty="0" err="1">
                <a:solidFill>
                  <a:schemeClr val="tx2"/>
                </a:solidFill>
                <a:effectLst/>
                <a:latin typeface="Bahnschrift SemiBold" panose="020B0502040204020203" pitchFamily="34" charset="0"/>
                <a:ea typeface="Calibri" panose="020F0502020204030204" pitchFamily="34" charset="0"/>
                <a:cs typeface="Times New Roman" panose="02020603050405020304" pitchFamily="18" charset="0"/>
              </a:rPr>
              <a:t>bytes</a:t>
            </a:r>
            <a:r>
              <a:rPr lang="tr-TR" sz="1800" kern="100" dirty="0">
                <a:solidFill>
                  <a:schemeClr val="tx2"/>
                </a:solidFill>
                <a:effectLst/>
                <a:latin typeface="Bahnschrift SemiBold" panose="020B0502040204020203" pitchFamily="34" charset="0"/>
                <a:ea typeface="Calibri" panose="020F0502020204030204" pitchFamily="34" charset="0"/>
                <a:cs typeface="Times New Roman" panose="02020603050405020304" pitchFamily="18" charset="0"/>
              </a:rPr>
              <a:t>: 99221.7 </a:t>
            </a:r>
            <a:r>
              <a:rPr lang="tr-TR" sz="1800" kern="100" dirty="0" err="1">
                <a:solidFill>
                  <a:schemeClr val="tx2"/>
                </a:solidFill>
                <a:effectLst/>
                <a:latin typeface="Bahnschrift SemiBold" panose="020B0502040204020203" pitchFamily="34" charset="0"/>
                <a:ea typeface="Calibri" panose="020F0502020204030204" pitchFamily="34" charset="0"/>
                <a:cs typeface="Times New Roman" panose="02020603050405020304" pitchFamily="18" charset="0"/>
              </a:rPr>
              <a:t>bytes</a:t>
            </a:r>
            <a:endParaRPr lang="en-GB" sz="1800" kern="100" dirty="0">
              <a:solidFill>
                <a:schemeClr val="tx2"/>
              </a:solidFill>
              <a:effectLst/>
              <a:latin typeface="Bahnschrift SemiBold"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kern="100" dirty="0" err="1">
                <a:solidFill>
                  <a:schemeClr val="tx2"/>
                </a:solidFill>
                <a:effectLst/>
                <a:latin typeface="Bahnschrift SemiBold" panose="020B0502040204020203" pitchFamily="34" charset="0"/>
                <a:ea typeface="Calibri" panose="020F0502020204030204" pitchFamily="34" charset="0"/>
                <a:cs typeface="Times New Roman" panose="02020603050405020304" pitchFamily="18" charset="0"/>
              </a:rPr>
              <a:t>Longest</a:t>
            </a:r>
            <a:r>
              <a:rPr lang="tr-TR" sz="1800" kern="100" dirty="0">
                <a:solidFill>
                  <a:schemeClr val="tx2"/>
                </a:solidFill>
                <a:effectLst/>
                <a:latin typeface="Bahnschrift SemiBold" panose="020B0502040204020203" pitchFamily="34" charset="0"/>
                <a:ea typeface="Calibri" panose="020F0502020204030204" pitchFamily="34" charset="0"/>
                <a:cs typeface="Times New Roman" panose="02020603050405020304" pitchFamily="18" charset="0"/>
              </a:rPr>
              <a:t> </a:t>
            </a:r>
            <a:r>
              <a:rPr lang="tr-TR" sz="1800" kern="100" dirty="0" err="1">
                <a:solidFill>
                  <a:schemeClr val="tx2"/>
                </a:solidFill>
                <a:effectLst/>
                <a:latin typeface="Bahnschrift SemiBold" panose="020B0502040204020203" pitchFamily="34" charset="0"/>
                <a:ea typeface="Calibri" panose="020F0502020204030204" pitchFamily="34" charset="0"/>
                <a:cs typeface="Times New Roman" panose="02020603050405020304" pitchFamily="18" charset="0"/>
              </a:rPr>
              <a:t>request</a:t>
            </a:r>
            <a:r>
              <a:rPr lang="tr-TR" sz="1800" kern="100" dirty="0">
                <a:solidFill>
                  <a:schemeClr val="tx2"/>
                </a:solidFill>
                <a:effectLst/>
                <a:latin typeface="Bahnschrift SemiBold" panose="020B0502040204020203" pitchFamily="34" charset="0"/>
                <a:ea typeface="Calibri" panose="020F0502020204030204" pitchFamily="34" charset="0"/>
                <a:cs typeface="Times New Roman" panose="02020603050405020304" pitchFamily="18" charset="0"/>
              </a:rPr>
              <a:t>: 15850</a:t>
            </a:r>
            <a:endParaRPr lang="en-GB" sz="1800" kern="100" dirty="0">
              <a:solidFill>
                <a:schemeClr val="tx2"/>
              </a:solidFill>
              <a:effectLst/>
              <a:latin typeface="Bahnschrift SemiBold"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kern="100" dirty="0" err="1">
                <a:solidFill>
                  <a:schemeClr val="tx2"/>
                </a:solidFill>
                <a:effectLst/>
                <a:latin typeface="Bahnschrift SemiBold" panose="020B0502040204020203" pitchFamily="34" charset="0"/>
                <a:ea typeface="Calibri" panose="020F0502020204030204" pitchFamily="34" charset="0"/>
                <a:cs typeface="Times New Roman" panose="02020603050405020304" pitchFamily="18" charset="0"/>
              </a:rPr>
              <a:t>Shortest</a:t>
            </a:r>
            <a:r>
              <a:rPr lang="tr-TR" sz="1800" kern="100" dirty="0">
                <a:solidFill>
                  <a:schemeClr val="tx2"/>
                </a:solidFill>
                <a:effectLst/>
                <a:latin typeface="Bahnschrift SemiBold" panose="020B0502040204020203" pitchFamily="34" charset="0"/>
                <a:ea typeface="Calibri" panose="020F0502020204030204" pitchFamily="34" charset="0"/>
                <a:cs typeface="Times New Roman" panose="02020603050405020304" pitchFamily="18" charset="0"/>
              </a:rPr>
              <a:t> </a:t>
            </a:r>
            <a:r>
              <a:rPr lang="tr-TR" sz="1800" kern="100" dirty="0" err="1">
                <a:solidFill>
                  <a:schemeClr val="tx2"/>
                </a:solidFill>
                <a:effectLst/>
                <a:latin typeface="Bahnschrift SemiBold" panose="020B0502040204020203" pitchFamily="34" charset="0"/>
                <a:ea typeface="Calibri" panose="020F0502020204030204" pitchFamily="34" charset="0"/>
                <a:cs typeface="Times New Roman" panose="02020603050405020304" pitchFamily="18" charset="0"/>
              </a:rPr>
              <a:t>request</a:t>
            </a:r>
            <a:r>
              <a:rPr lang="tr-TR" sz="1800" kern="100" dirty="0">
                <a:solidFill>
                  <a:schemeClr val="tx2"/>
                </a:solidFill>
                <a:effectLst/>
                <a:latin typeface="Bahnschrift SemiBold" panose="020B0502040204020203" pitchFamily="34" charset="0"/>
                <a:ea typeface="Calibri" panose="020F0502020204030204" pitchFamily="34" charset="0"/>
                <a:cs typeface="Times New Roman" panose="02020603050405020304" pitchFamily="18" charset="0"/>
              </a:rPr>
              <a:t>: 113</a:t>
            </a:r>
            <a:endParaRPr lang="en-GB" sz="1800" kern="100" dirty="0">
              <a:solidFill>
                <a:schemeClr val="tx2"/>
              </a:solidFill>
              <a:effectLst/>
              <a:latin typeface="Bahnschrift SemiBold" panose="020B0502040204020203" pitchFamily="34" charset="0"/>
              <a:ea typeface="Calibri" panose="020F0502020204030204" pitchFamily="34" charset="0"/>
              <a:cs typeface="Times New Roman" panose="02020603050405020304" pitchFamily="18" charset="0"/>
            </a:endParaRPr>
          </a:p>
          <a:p>
            <a:endParaRPr lang="en-GB" dirty="0"/>
          </a:p>
        </p:txBody>
      </p:sp>
      <p:pic>
        <p:nvPicPr>
          <p:cNvPr id="17" name="Picture 16">
            <a:extLst>
              <a:ext uri="{FF2B5EF4-FFF2-40B4-BE49-F238E27FC236}">
                <a16:creationId xmlns:a16="http://schemas.microsoft.com/office/drawing/2014/main" id="{1AE13C1A-EC78-1E09-7A34-AA1CC4D6ED8C}"/>
              </a:ext>
            </a:extLst>
          </p:cNvPr>
          <p:cNvPicPr>
            <a:picLocks noChangeAspect="1"/>
          </p:cNvPicPr>
          <p:nvPr/>
        </p:nvPicPr>
        <p:blipFill>
          <a:blip r:embed="rId8"/>
          <a:stretch>
            <a:fillRect/>
          </a:stretch>
        </p:blipFill>
        <p:spPr>
          <a:xfrm>
            <a:off x="-10875044" y="1925850"/>
            <a:ext cx="7110843" cy="2719295"/>
          </a:xfrm>
          <a:prstGeom prst="rect">
            <a:avLst/>
          </a:prstGeom>
        </p:spPr>
      </p:pic>
    </p:spTree>
    <p:extLst>
      <p:ext uri="{BB962C8B-B14F-4D97-AF65-F5344CB8AC3E}">
        <p14:creationId xmlns:p14="http://schemas.microsoft.com/office/powerpoint/2010/main" val="36408496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937E37-345F-6908-5D8A-4B812BC696B9}"/>
              </a:ext>
            </a:extLst>
          </p:cNvPr>
          <p:cNvSpPr>
            <a:spLocks noGrp="1"/>
          </p:cNvSpPr>
          <p:nvPr>
            <p:ph type="title"/>
          </p:nvPr>
        </p:nvSpPr>
        <p:spPr>
          <a:xfrm>
            <a:off x="3473387" y="1649897"/>
            <a:ext cx="5448730" cy="2387918"/>
          </a:xfrm>
        </p:spPr>
        <p:txBody>
          <a:bodyPr vert="horz" lIns="91440" tIns="45720" rIns="91440" bIns="45720" rtlCol="0" anchor="b">
            <a:normAutofit/>
          </a:bodyPr>
          <a:lstStyle/>
          <a:p>
            <a:pPr algn="ctr"/>
            <a:r>
              <a:rPr lang="en-US" sz="5200" kern="1200" dirty="0">
                <a:solidFill>
                  <a:schemeClr val="tx2"/>
                </a:solidFill>
                <a:latin typeface="Bahnschrift SemiBold" panose="020B0502040204020203" pitchFamily="34" charset="0"/>
              </a:rPr>
              <a:t>Thank You </a:t>
            </a:r>
            <a:r>
              <a:rPr lang="en-US" sz="5200" dirty="0">
                <a:solidFill>
                  <a:schemeClr val="tx2"/>
                </a:solidFill>
                <a:latin typeface="Bahnschrift SemiBold" panose="020B0502040204020203" pitchFamily="34" charset="0"/>
              </a:rPr>
              <a:t>f</a:t>
            </a:r>
            <a:r>
              <a:rPr lang="en-US" sz="5200" kern="1200" dirty="0">
                <a:solidFill>
                  <a:schemeClr val="tx2"/>
                </a:solidFill>
                <a:latin typeface="Bahnschrift SemiBold" panose="020B0502040204020203" pitchFamily="34" charset="0"/>
              </a:rPr>
              <a:t>or Listening</a:t>
            </a: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179840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Freeform: Shape 11">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5" name="Freeform: Shape 14">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graphicFrame>
        <p:nvGraphicFramePr>
          <p:cNvPr id="7" name="Diagram 6">
            <a:extLst>
              <a:ext uri="{FF2B5EF4-FFF2-40B4-BE49-F238E27FC236}">
                <a16:creationId xmlns:a16="http://schemas.microsoft.com/office/drawing/2014/main" id="{EE74E9F3-1303-2798-DF1C-717BA381074C}"/>
              </a:ext>
            </a:extLst>
          </p:cNvPr>
          <p:cNvGraphicFramePr/>
          <p:nvPr>
            <p:extLst>
              <p:ext uri="{D42A27DB-BD31-4B8C-83A1-F6EECF244321}">
                <p14:modId xmlns:p14="http://schemas.microsoft.com/office/powerpoint/2010/main" val="4263505098"/>
              </p:ext>
            </p:extLst>
          </p:nvPr>
        </p:nvGraphicFramePr>
        <p:xfrm>
          <a:off x="3513769" y="1646712"/>
          <a:ext cx="5522920" cy="32633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3" name="Group 22">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4" name="Freeform: Shape 23">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0" name="Freeform: Shape 29">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TextBox 10">
            <a:extLst>
              <a:ext uri="{FF2B5EF4-FFF2-40B4-BE49-F238E27FC236}">
                <a16:creationId xmlns:a16="http://schemas.microsoft.com/office/drawing/2014/main" id="{0BCEDDF7-26EF-739F-C7E3-008920900D83}"/>
              </a:ext>
            </a:extLst>
          </p:cNvPr>
          <p:cNvSpPr txBox="1"/>
          <p:nvPr/>
        </p:nvSpPr>
        <p:spPr>
          <a:xfrm>
            <a:off x="3643690" y="887608"/>
            <a:ext cx="5191760" cy="523220"/>
          </a:xfrm>
          <a:prstGeom prst="rect">
            <a:avLst/>
          </a:prstGeom>
          <a:noFill/>
        </p:spPr>
        <p:txBody>
          <a:bodyPr wrap="square" rtlCol="0">
            <a:spAutoFit/>
          </a:bodyPr>
          <a:lstStyle/>
          <a:p>
            <a:pPr algn="ctr"/>
            <a:r>
              <a:rPr lang="tr-TR" sz="2800" dirty="0">
                <a:solidFill>
                  <a:schemeClr val="tx2"/>
                </a:solidFill>
                <a:latin typeface="Bahnschrift SemiBold" panose="020B0502040204020203" pitchFamily="34" charset="0"/>
              </a:rPr>
              <a:t>CONTENT</a:t>
            </a:r>
            <a:endParaRPr lang="en-US" sz="2800" dirty="0">
              <a:solidFill>
                <a:schemeClr val="tx2"/>
              </a:solidFill>
              <a:latin typeface="Bahnschrift SemiBold" panose="020B0502040204020203" pitchFamily="34" charset="0"/>
            </a:endParaRPr>
          </a:p>
        </p:txBody>
      </p:sp>
      <p:sp>
        <p:nvSpPr>
          <p:cNvPr id="22" name="TextBox 21">
            <a:extLst>
              <a:ext uri="{FF2B5EF4-FFF2-40B4-BE49-F238E27FC236}">
                <a16:creationId xmlns:a16="http://schemas.microsoft.com/office/drawing/2014/main" id="{ABDDCE4F-021D-C87D-0F96-6A19F691E37A}"/>
              </a:ext>
            </a:extLst>
          </p:cNvPr>
          <p:cNvSpPr txBox="1"/>
          <p:nvPr/>
        </p:nvSpPr>
        <p:spPr>
          <a:xfrm>
            <a:off x="4528548" y="1726366"/>
            <a:ext cx="4508141" cy="3693319"/>
          </a:xfrm>
          <a:prstGeom prst="rect">
            <a:avLst/>
          </a:prstGeom>
          <a:noFill/>
        </p:spPr>
        <p:txBody>
          <a:bodyPr wrap="square" rtlCol="0">
            <a:spAutoFit/>
          </a:bodyPr>
          <a:lstStyle/>
          <a:p>
            <a:r>
              <a:rPr lang="en-GB" sz="2400" dirty="0">
                <a:solidFill>
                  <a:schemeClr val="tx2"/>
                </a:solidFill>
                <a:latin typeface="Bahnschrift SemiBold" panose="020B0502040204020203" pitchFamily="34" charset="0"/>
              </a:rPr>
              <a:t>What</a:t>
            </a:r>
            <a:r>
              <a:rPr lang="tr-TR" sz="2400" dirty="0">
                <a:solidFill>
                  <a:schemeClr val="tx2"/>
                </a:solidFill>
                <a:latin typeface="Bahnschrift SemiBold" panose="020B0502040204020203" pitchFamily="34" charset="0"/>
              </a:rPr>
              <a:t> </a:t>
            </a:r>
            <a:r>
              <a:rPr lang="en-GB" sz="2400" dirty="0">
                <a:solidFill>
                  <a:schemeClr val="tx2"/>
                </a:solidFill>
                <a:latin typeface="Bahnschrift SemiBold" panose="020B0502040204020203" pitchFamily="34" charset="0"/>
              </a:rPr>
              <a:t>did</a:t>
            </a:r>
            <a:r>
              <a:rPr lang="tr-TR" sz="2400" dirty="0">
                <a:solidFill>
                  <a:schemeClr val="tx2"/>
                </a:solidFill>
                <a:latin typeface="Bahnschrift SemiBold" panose="020B0502040204020203" pitchFamily="34" charset="0"/>
              </a:rPr>
              <a:t> </a:t>
            </a:r>
            <a:r>
              <a:rPr lang="en-GB" sz="2400" dirty="0">
                <a:solidFill>
                  <a:schemeClr val="tx2"/>
                </a:solidFill>
                <a:latin typeface="Bahnschrift SemiBold" panose="020B0502040204020203" pitchFamily="34" charset="0"/>
              </a:rPr>
              <a:t>we</a:t>
            </a:r>
            <a:r>
              <a:rPr lang="tr-TR" sz="2400" dirty="0">
                <a:solidFill>
                  <a:schemeClr val="tx2"/>
                </a:solidFill>
                <a:latin typeface="Bahnschrift SemiBold" panose="020B0502040204020203" pitchFamily="34" charset="0"/>
              </a:rPr>
              <a:t> test</a:t>
            </a:r>
          </a:p>
          <a:p>
            <a:endParaRPr lang="tr-TR" sz="2400" dirty="0">
              <a:solidFill>
                <a:schemeClr val="tx2"/>
              </a:solidFill>
              <a:latin typeface="Bahnschrift SemiBold" panose="020B0502040204020203" pitchFamily="34" charset="0"/>
            </a:endParaRPr>
          </a:p>
          <a:p>
            <a:endParaRPr lang="en-GB" sz="2400" dirty="0">
              <a:solidFill>
                <a:schemeClr val="tx2"/>
              </a:solidFill>
              <a:latin typeface="Bahnschrift SemiBold" panose="020B0502040204020203" pitchFamily="34" charset="0"/>
            </a:endParaRPr>
          </a:p>
          <a:p>
            <a:r>
              <a:rPr lang="en-GB" sz="2400" dirty="0">
                <a:solidFill>
                  <a:schemeClr val="tx2"/>
                </a:solidFill>
                <a:latin typeface="Bahnschrift SemiBold" panose="020B0502040204020203" pitchFamily="34" charset="0"/>
              </a:rPr>
              <a:t>Techniques</a:t>
            </a:r>
            <a:r>
              <a:rPr lang="tr-TR" sz="2400" dirty="0">
                <a:solidFill>
                  <a:schemeClr val="tx2"/>
                </a:solidFill>
                <a:latin typeface="Bahnschrift SemiBold" panose="020B0502040204020203" pitchFamily="34" charset="0"/>
              </a:rPr>
              <a:t> </a:t>
            </a:r>
            <a:r>
              <a:rPr lang="en-GB" sz="2400" dirty="0">
                <a:solidFill>
                  <a:schemeClr val="tx2"/>
                </a:solidFill>
                <a:latin typeface="Bahnschrift SemiBold" panose="020B0502040204020203" pitchFamily="34" charset="0"/>
              </a:rPr>
              <a:t>that we used</a:t>
            </a:r>
          </a:p>
          <a:p>
            <a:endParaRPr lang="en-GB" sz="2400" dirty="0">
              <a:solidFill>
                <a:schemeClr val="tx2"/>
              </a:solidFill>
              <a:latin typeface="Bahnschrift SemiBold" panose="020B0502040204020203" pitchFamily="34" charset="0"/>
            </a:endParaRPr>
          </a:p>
          <a:p>
            <a:endParaRPr lang="en-GB" sz="2400" dirty="0">
              <a:solidFill>
                <a:schemeClr val="tx2"/>
              </a:solidFill>
              <a:latin typeface="Bahnschrift SemiBold" panose="020B0502040204020203" pitchFamily="34" charset="0"/>
            </a:endParaRPr>
          </a:p>
          <a:p>
            <a:r>
              <a:rPr lang="en-GB" sz="2400" dirty="0">
                <a:solidFill>
                  <a:schemeClr val="tx2"/>
                </a:solidFill>
                <a:latin typeface="Bahnschrift SemiBold" panose="020B0502040204020203" pitchFamily="34" charset="0"/>
              </a:rPr>
              <a:t>Results of </a:t>
            </a:r>
            <a:r>
              <a:rPr lang="en-GB" sz="2400" dirty="0" err="1">
                <a:solidFill>
                  <a:schemeClr val="tx2"/>
                </a:solidFill>
                <a:latin typeface="Bahnschrift SemiBold" panose="020B0502040204020203" pitchFamily="34" charset="0"/>
              </a:rPr>
              <a:t>ou</a:t>
            </a:r>
            <a:r>
              <a:rPr lang="tr-TR" sz="2400" dirty="0">
                <a:solidFill>
                  <a:schemeClr val="tx2"/>
                </a:solidFill>
                <a:latin typeface="Bahnschrift SemiBold" panose="020B0502040204020203" pitchFamily="34" charset="0"/>
              </a:rPr>
              <a:t>r</a:t>
            </a:r>
            <a:r>
              <a:rPr lang="en-GB" sz="2400" dirty="0">
                <a:solidFill>
                  <a:schemeClr val="tx2"/>
                </a:solidFill>
                <a:latin typeface="Bahnschrift SemiBold" panose="020B0502040204020203" pitchFamily="34" charset="0"/>
              </a:rPr>
              <a:t> tests</a:t>
            </a:r>
          </a:p>
          <a:p>
            <a:endParaRPr lang="en-GB" sz="2400" dirty="0">
              <a:solidFill>
                <a:schemeClr val="tx2"/>
              </a:solidFill>
              <a:latin typeface="Bahnschrift SemiBold" panose="020B0502040204020203" pitchFamily="34" charset="0"/>
            </a:endParaRPr>
          </a:p>
          <a:p>
            <a:endParaRPr lang="tr-TR" sz="2400" dirty="0">
              <a:solidFill>
                <a:schemeClr val="tx2"/>
              </a:solidFill>
              <a:latin typeface="Bahnschrift SemiBold" panose="020B0502040204020203" pitchFamily="34" charset="0"/>
            </a:endParaRPr>
          </a:p>
          <a:p>
            <a:endParaRPr lang="tr-TR" dirty="0"/>
          </a:p>
        </p:txBody>
      </p:sp>
      <p:sp>
        <p:nvSpPr>
          <p:cNvPr id="2" name="Content Placeholder 2">
            <a:extLst>
              <a:ext uri="{FF2B5EF4-FFF2-40B4-BE49-F238E27FC236}">
                <a16:creationId xmlns:a16="http://schemas.microsoft.com/office/drawing/2014/main" id="{E04A7E55-C55F-AD64-622E-7123A5547540}"/>
              </a:ext>
            </a:extLst>
          </p:cNvPr>
          <p:cNvSpPr>
            <a:spLocks noGrp="1"/>
          </p:cNvSpPr>
          <p:nvPr>
            <p:ph idx="1"/>
          </p:nvPr>
        </p:nvSpPr>
        <p:spPr>
          <a:xfrm>
            <a:off x="-5497543" y="2111287"/>
            <a:ext cx="4977578" cy="3639289"/>
          </a:xfrm>
        </p:spPr>
        <p:txBody>
          <a:bodyPr anchor="ctr">
            <a:normAutofit fontScale="92500" lnSpcReduction="10000"/>
          </a:bodyPr>
          <a:lstStyle/>
          <a:p>
            <a:pPr marL="0" indent="0">
              <a:spcAft>
                <a:spcPts val="800"/>
              </a:spcAft>
              <a:buNone/>
            </a:pPr>
            <a:r>
              <a:rPr lang="en-US" sz="2400" kern="100" dirty="0">
                <a:solidFill>
                  <a:schemeClr val="tx2"/>
                </a:solidFill>
                <a:effectLst/>
                <a:latin typeface="Bahnschrift SemiBold" panose="020B0502040204020203" pitchFamily="34" charset="0"/>
                <a:ea typeface="Times New Roman" panose="02020603050405020304" pitchFamily="18" charset="0"/>
                <a:cs typeface="Times New Roman" panose="02020603050405020304" pitchFamily="18" charset="0"/>
              </a:rPr>
              <a:t>In our project we have tested the Amazon website (https://www.amazon.com.tr) which is used for online shopping world-wide. It is found in 1994 and it is one of the biggest sites of the world. On the website, there are nearly 300 million members and more than 353 million products in multiple categories such as fashion, consumer electronics, home &amp; furniture, grocery and lifestyle products. </a:t>
            </a:r>
            <a:endParaRPr lang="en-GB" sz="2400" kern="100" dirty="0">
              <a:solidFill>
                <a:schemeClr val="tx2"/>
              </a:solidFill>
              <a:latin typeface="Bahnschrift SemiBold" panose="020B0502040204020203" pitchFamily="34" charset="0"/>
              <a:ea typeface="Times New Roman" panose="02020603050405020304" pitchFamily="18" charset="0"/>
              <a:cs typeface="Times New Roman" panose="02020603050405020304" pitchFamily="18" charset="0"/>
            </a:endParaRPr>
          </a:p>
          <a:p>
            <a:endParaRPr lang="en-GB" sz="1800" dirty="0">
              <a:solidFill>
                <a:schemeClr val="tx2"/>
              </a:solidFill>
            </a:endParaRPr>
          </a:p>
        </p:txBody>
      </p:sp>
      <p:pic>
        <p:nvPicPr>
          <p:cNvPr id="3" name="Picture 5" descr="A picture containing graphics, font, graphic design, logo&#10;&#10;Description automatically generated">
            <a:extLst>
              <a:ext uri="{FF2B5EF4-FFF2-40B4-BE49-F238E27FC236}">
                <a16:creationId xmlns:a16="http://schemas.microsoft.com/office/drawing/2014/main" id="{F299D91E-8DCD-DB5E-176D-A0366B4EB5CE}"/>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11767074" y="3283710"/>
            <a:ext cx="5100318" cy="1540057"/>
          </a:xfrm>
          <a:prstGeom prst="rect">
            <a:avLst/>
          </a:prstGeom>
        </p:spPr>
      </p:pic>
      <p:sp>
        <p:nvSpPr>
          <p:cNvPr id="4" name="TextBox 6">
            <a:extLst>
              <a:ext uri="{FF2B5EF4-FFF2-40B4-BE49-F238E27FC236}">
                <a16:creationId xmlns:a16="http://schemas.microsoft.com/office/drawing/2014/main" id="{3B4DBA44-D41C-8611-F7E5-3529DCB221DD}"/>
              </a:ext>
            </a:extLst>
          </p:cNvPr>
          <p:cNvSpPr txBox="1"/>
          <p:nvPr/>
        </p:nvSpPr>
        <p:spPr>
          <a:xfrm>
            <a:off x="-11767074" y="5028396"/>
            <a:ext cx="5100318" cy="230832"/>
          </a:xfrm>
          <a:prstGeom prst="rect">
            <a:avLst/>
          </a:prstGeom>
          <a:noFill/>
        </p:spPr>
        <p:txBody>
          <a:bodyPr wrap="square" rtlCol="0">
            <a:spAutoFit/>
          </a:bodyPr>
          <a:lstStyle/>
          <a:p>
            <a:r>
              <a:rPr lang="en-GB" sz="900">
                <a:hlinkClick r:id="rId8" tooltip="https://en.wikipedia.org/wiki/File:Amazon_logo.svg"/>
              </a:rPr>
              <a:t>This Photo</a:t>
            </a:r>
            <a:r>
              <a:rPr lang="en-GB" sz="900"/>
              <a:t> by Unknown Author is licensed under </a:t>
            </a:r>
            <a:r>
              <a:rPr lang="en-GB" sz="900">
                <a:hlinkClick r:id="rId9" tooltip="https://creativecommons.org/licenses/by-sa/3.0/"/>
              </a:rPr>
              <a:t>CC BY-SA</a:t>
            </a:r>
            <a:endParaRPr lang="en-GB" sz="900"/>
          </a:p>
        </p:txBody>
      </p:sp>
    </p:spTree>
    <p:extLst>
      <p:ext uri="{BB962C8B-B14F-4D97-AF65-F5344CB8AC3E}">
        <p14:creationId xmlns:p14="http://schemas.microsoft.com/office/powerpoint/2010/main" val="8869723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D5BEF68-A834-6DB3-FA31-82A2FECD9406}"/>
              </a:ext>
            </a:extLst>
          </p:cNvPr>
          <p:cNvSpPr>
            <a:spLocks noGrp="1"/>
          </p:cNvSpPr>
          <p:nvPr>
            <p:ph idx="1"/>
          </p:nvPr>
        </p:nvSpPr>
        <p:spPr>
          <a:xfrm>
            <a:off x="6594651" y="1784211"/>
            <a:ext cx="4977578" cy="3639289"/>
          </a:xfrm>
        </p:spPr>
        <p:txBody>
          <a:bodyPr anchor="ctr">
            <a:normAutofit fontScale="92500" lnSpcReduction="10000"/>
          </a:bodyPr>
          <a:lstStyle/>
          <a:p>
            <a:pPr marL="0" indent="0">
              <a:spcAft>
                <a:spcPts val="800"/>
              </a:spcAft>
              <a:buNone/>
            </a:pPr>
            <a:r>
              <a:rPr lang="en-US" sz="2400" kern="100" dirty="0">
                <a:solidFill>
                  <a:schemeClr val="tx2"/>
                </a:solidFill>
                <a:effectLst/>
                <a:latin typeface="Bahnschrift SemiBold" panose="020B0502040204020203" pitchFamily="34" charset="0"/>
                <a:ea typeface="Times New Roman" panose="02020603050405020304" pitchFamily="18" charset="0"/>
                <a:cs typeface="Times New Roman" panose="02020603050405020304" pitchFamily="18" charset="0"/>
              </a:rPr>
              <a:t>In our project we have tested the Amazon website (https://www.amazon.com.tr) which is used for online shopping world-wide. It is found in 1994 and it is one of the biggest sites of the world. On the website, there are nearly 300 million members and more than 353 million products in multiple categories such as fashion, consumer electronics, home &amp; furniture, grocery and lifestyle products. </a:t>
            </a:r>
            <a:endParaRPr lang="en-GB" sz="2400" kern="100" dirty="0">
              <a:solidFill>
                <a:schemeClr val="tx2"/>
              </a:solidFill>
              <a:latin typeface="Bahnschrift SemiBold" panose="020B0502040204020203" pitchFamily="34" charset="0"/>
              <a:ea typeface="Times New Roman" panose="02020603050405020304" pitchFamily="18" charset="0"/>
              <a:cs typeface="Times New Roman" panose="02020603050405020304" pitchFamily="18" charset="0"/>
            </a:endParaRPr>
          </a:p>
          <a:p>
            <a:endParaRPr lang="en-GB" sz="1800" dirty="0">
              <a:solidFill>
                <a:schemeClr val="tx2"/>
              </a:solidFill>
            </a:endParaRPr>
          </a:p>
        </p:txBody>
      </p:sp>
      <p:grpSp>
        <p:nvGrpSpPr>
          <p:cNvPr id="25" name="Group 24">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26" name="Freeform: Shape 25">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descr="A picture containing graphics, font, graphic design, logo&#10;&#10;Description automatically generated">
            <a:extLst>
              <a:ext uri="{FF2B5EF4-FFF2-40B4-BE49-F238E27FC236}">
                <a16:creationId xmlns:a16="http://schemas.microsoft.com/office/drawing/2014/main" id="{5C8DC4F7-E476-A152-2013-2FA181BBA80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25120" y="2956634"/>
            <a:ext cx="5100318" cy="1540057"/>
          </a:xfrm>
          <a:prstGeom prst="rect">
            <a:avLst/>
          </a:prstGeom>
        </p:spPr>
      </p:pic>
      <p:sp>
        <p:nvSpPr>
          <p:cNvPr id="7" name="TextBox 6">
            <a:extLst>
              <a:ext uri="{FF2B5EF4-FFF2-40B4-BE49-F238E27FC236}">
                <a16:creationId xmlns:a16="http://schemas.microsoft.com/office/drawing/2014/main" id="{380B48AC-E951-E395-A714-6C9C3BF03967}"/>
              </a:ext>
            </a:extLst>
          </p:cNvPr>
          <p:cNvSpPr txBox="1"/>
          <p:nvPr/>
        </p:nvSpPr>
        <p:spPr>
          <a:xfrm>
            <a:off x="325120" y="4701320"/>
            <a:ext cx="5100318" cy="230832"/>
          </a:xfrm>
          <a:prstGeom prst="rect">
            <a:avLst/>
          </a:prstGeom>
          <a:noFill/>
        </p:spPr>
        <p:txBody>
          <a:bodyPr wrap="square" rtlCol="0">
            <a:spAutoFit/>
          </a:bodyPr>
          <a:lstStyle/>
          <a:p>
            <a:r>
              <a:rPr lang="en-GB" sz="900">
                <a:hlinkClick r:id="rId3" tooltip="https://en.wikipedia.org/wiki/File:Amazon_logo.svg"/>
              </a:rPr>
              <a:t>This Photo</a:t>
            </a:r>
            <a:r>
              <a:rPr lang="en-GB" sz="900"/>
              <a:t> by Unknown Author is licensed under </a:t>
            </a:r>
            <a:r>
              <a:rPr lang="en-GB" sz="900">
                <a:hlinkClick r:id="rId4" tooltip="https://creativecommons.org/licenses/by-sa/3.0/"/>
              </a:rPr>
              <a:t>CC BY-SA</a:t>
            </a:r>
            <a:endParaRPr lang="en-GB" sz="900"/>
          </a:p>
        </p:txBody>
      </p:sp>
      <p:sp>
        <p:nvSpPr>
          <p:cNvPr id="2" name="TextBox 3">
            <a:extLst>
              <a:ext uri="{FF2B5EF4-FFF2-40B4-BE49-F238E27FC236}">
                <a16:creationId xmlns:a16="http://schemas.microsoft.com/office/drawing/2014/main" id="{1F7C3526-B24D-21A4-C5D2-AA8AB96A71B7}"/>
              </a:ext>
            </a:extLst>
          </p:cNvPr>
          <p:cNvSpPr txBox="1"/>
          <p:nvPr/>
        </p:nvSpPr>
        <p:spPr>
          <a:xfrm>
            <a:off x="-9468965" y="833717"/>
            <a:ext cx="6664960" cy="4589783"/>
          </a:xfrm>
          <a:prstGeom prst="rect">
            <a:avLst/>
          </a:prstGeom>
          <a:noFill/>
        </p:spPr>
        <p:txBody>
          <a:bodyPr wrap="square" rtlCol="0">
            <a:spAutoFit/>
          </a:bodyPr>
          <a:lstStyle/>
          <a:p>
            <a:r>
              <a:rPr lang="en-GB" sz="2000" dirty="0">
                <a:solidFill>
                  <a:schemeClr val="tx2"/>
                </a:solidFill>
                <a:latin typeface="Bahnschrift SemiBold" panose="020B0502040204020203" pitchFamily="34" charset="0"/>
              </a:rPr>
              <a:t>For testing of the Amazon Website we have used Black Box testing and White Box Testing together</a:t>
            </a:r>
          </a:p>
          <a:p>
            <a:endParaRPr lang="en-GB" sz="2000" dirty="0">
              <a:solidFill>
                <a:schemeClr val="tx2"/>
              </a:solidFill>
              <a:latin typeface="Bahnschrift SemiBold" panose="020B0502040204020203" pitchFamily="34" charset="0"/>
            </a:endParaRPr>
          </a:p>
          <a:p>
            <a:pPr marL="342900" lvl="0" indent="-342900" algn="just">
              <a:lnSpc>
                <a:spcPct val="107000"/>
              </a:lnSpc>
              <a:buFont typeface="+mj-lt"/>
              <a:buAutoNum type="arabicPeriod"/>
            </a:pPr>
            <a:r>
              <a:rPr lang="en-GB" sz="1600" kern="100" dirty="0">
                <a:solidFill>
                  <a:schemeClr val="tx2"/>
                </a:solidFill>
                <a:latin typeface="Bahnschrift SemiBold" panose="020B0502040204020203" pitchFamily="34" charset="0"/>
                <a:ea typeface="Times New Roman" panose="02020603050405020304" pitchFamily="18" charset="0"/>
                <a:cs typeface="Times New Roman" panose="02020603050405020304" pitchFamily="18" charset="0"/>
              </a:rPr>
              <a:t>Black-Box testing</a:t>
            </a:r>
            <a:endParaRPr lang="en-GB" sz="1600" kern="100" dirty="0">
              <a:solidFill>
                <a:schemeClr val="tx2"/>
              </a:solidFill>
              <a:effectLst/>
              <a:latin typeface="Bahnschrift SemiBold" panose="020B0502040204020203" pitchFamily="34" charset="0"/>
              <a:ea typeface="Times New Roman" panose="02020603050405020304" pitchFamily="18" charset="0"/>
              <a:cs typeface="Times New Roman" panose="02020603050405020304" pitchFamily="18" charset="0"/>
            </a:endParaRPr>
          </a:p>
          <a:p>
            <a:pPr lvl="1" algn="just">
              <a:lnSpc>
                <a:spcPct val="107000"/>
              </a:lnSpc>
            </a:pPr>
            <a:r>
              <a:rPr lang="en-US" sz="1600" kern="100" dirty="0">
                <a:solidFill>
                  <a:schemeClr val="tx2"/>
                </a:solidFill>
                <a:latin typeface="Bahnschrift SemiBold" panose="020B0502040204020203" pitchFamily="34" charset="0"/>
                <a:ea typeface="Times New Roman" panose="02020603050405020304" pitchFamily="18" charset="0"/>
                <a:cs typeface="Times New Roman" panose="02020603050405020304" pitchFamily="18" charset="0"/>
              </a:rPr>
              <a:t>1.1   </a:t>
            </a:r>
            <a:r>
              <a:rPr lang="en-US" sz="1600" kern="100" dirty="0">
                <a:solidFill>
                  <a:schemeClr val="tx2"/>
                </a:solidFill>
                <a:effectLst/>
                <a:latin typeface="Bahnschrift SemiBold" panose="020B0502040204020203" pitchFamily="34" charset="0"/>
                <a:ea typeface="Times New Roman" panose="02020603050405020304" pitchFamily="18" charset="0"/>
                <a:cs typeface="Times New Roman" panose="02020603050405020304" pitchFamily="18" charset="0"/>
              </a:rPr>
              <a:t>Testing Report</a:t>
            </a:r>
            <a:endParaRPr lang="en-GB" sz="1600" kern="100" dirty="0">
              <a:solidFill>
                <a:schemeClr val="tx2"/>
              </a:solidFill>
              <a:effectLst/>
              <a:latin typeface="Bahnschrift SemiBold" panose="020B0502040204020203" pitchFamily="34" charset="0"/>
              <a:ea typeface="Times New Roman" panose="02020603050405020304" pitchFamily="18" charset="0"/>
              <a:cs typeface="Times New Roman" panose="02020603050405020304" pitchFamily="18" charset="0"/>
            </a:endParaRPr>
          </a:p>
          <a:p>
            <a:pPr lvl="1" algn="just">
              <a:lnSpc>
                <a:spcPct val="107000"/>
              </a:lnSpc>
            </a:pPr>
            <a:r>
              <a:rPr lang="en-US" sz="1600" kern="100" dirty="0">
                <a:solidFill>
                  <a:schemeClr val="tx2"/>
                </a:solidFill>
                <a:effectLst/>
                <a:latin typeface="Bahnschrift SemiBold" panose="020B0502040204020203" pitchFamily="34" charset="0"/>
                <a:ea typeface="Times New Roman" panose="02020603050405020304" pitchFamily="18" charset="0"/>
                <a:cs typeface="Times New Roman" panose="02020603050405020304" pitchFamily="18" charset="0"/>
              </a:rPr>
              <a:t>1.2  Decision Table</a:t>
            </a:r>
            <a:endParaRPr lang="en-GB" sz="1600" kern="100" dirty="0">
              <a:solidFill>
                <a:schemeClr val="tx2"/>
              </a:solidFill>
              <a:latin typeface="Bahnschrift SemiBold" panose="020B0502040204020203" pitchFamily="34" charset="0"/>
              <a:ea typeface="Times New Roman" panose="02020603050405020304" pitchFamily="18" charset="0"/>
              <a:cs typeface="Times New Roman" panose="02020603050405020304" pitchFamily="18" charset="0"/>
            </a:endParaRPr>
          </a:p>
          <a:p>
            <a:pPr lvl="1" algn="just">
              <a:lnSpc>
                <a:spcPct val="107000"/>
              </a:lnSpc>
            </a:pPr>
            <a:r>
              <a:rPr lang="en-GB" sz="1600" kern="100" dirty="0">
                <a:solidFill>
                  <a:schemeClr val="tx2"/>
                </a:solidFill>
                <a:effectLst/>
                <a:latin typeface="Bahnschrift SemiBold" panose="020B0502040204020203" pitchFamily="34" charset="0"/>
                <a:ea typeface="Times New Roman" panose="02020603050405020304" pitchFamily="18" charset="0"/>
                <a:cs typeface="Times New Roman" panose="02020603050405020304" pitchFamily="18" charset="0"/>
              </a:rPr>
              <a:t>1.3  </a:t>
            </a:r>
            <a:r>
              <a:rPr lang="en-US" sz="1600" kern="100" dirty="0">
                <a:solidFill>
                  <a:schemeClr val="tx2"/>
                </a:solidFill>
                <a:effectLst/>
                <a:latin typeface="Bahnschrift SemiBold" panose="020B0502040204020203" pitchFamily="34" charset="0"/>
                <a:ea typeface="Times New Roman" panose="02020603050405020304" pitchFamily="18" charset="0"/>
                <a:cs typeface="Times New Roman" panose="02020603050405020304" pitchFamily="18" charset="0"/>
              </a:rPr>
              <a:t>Equivalence Table</a:t>
            </a:r>
            <a:endParaRPr lang="en-GB" sz="1600" kern="100" dirty="0">
              <a:solidFill>
                <a:schemeClr val="tx2"/>
              </a:solidFill>
              <a:effectLst/>
              <a:latin typeface="Bahnschrift SemiBold" panose="020B0502040204020203" pitchFamily="34" charset="0"/>
              <a:ea typeface="Times New Roman" panose="02020603050405020304" pitchFamily="18" charset="0"/>
              <a:cs typeface="Times New Roman" panose="02020603050405020304" pitchFamily="18" charset="0"/>
            </a:endParaRPr>
          </a:p>
          <a:p>
            <a:pPr lvl="1" algn="just">
              <a:lnSpc>
                <a:spcPct val="107000"/>
              </a:lnSpc>
            </a:pPr>
            <a:r>
              <a:rPr lang="en-US" sz="1600" kern="100" dirty="0">
                <a:solidFill>
                  <a:schemeClr val="tx2"/>
                </a:solidFill>
                <a:effectLst/>
                <a:latin typeface="Bahnschrift SemiBold" panose="020B0502040204020203" pitchFamily="34" charset="0"/>
                <a:ea typeface="Times New Roman" panose="02020603050405020304" pitchFamily="18" charset="0"/>
                <a:cs typeface="Times New Roman" panose="02020603050405020304" pitchFamily="18" charset="0"/>
              </a:rPr>
              <a:t>1.4  Boundary Analysis </a:t>
            </a:r>
            <a:endParaRPr lang="en-GB" sz="1600" kern="100" dirty="0">
              <a:solidFill>
                <a:schemeClr val="tx2"/>
              </a:solidFill>
              <a:effectLst/>
              <a:latin typeface="Bahnschrift SemiBold" panose="020B0502040204020203" pitchFamily="34" charset="0"/>
              <a:ea typeface="Times New Roman" panose="02020603050405020304" pitchFamily="18" charset="0"/>
              <a:cs typeface="Times New Roman" panose="02020603050405020304" pitchFamily="18" charset="0"/>
            </a:endParaRPr>
          </a:p>
          <a:p>
            <a:pPr lvl="1" algn="just">
              <a:lnSpc>
                <a:spcPct val="107000"/>
              </a:lnSpc>
            </a:pPr>
            <a:r>
              <a:rPr lang="en-US" sz="1600" kern="100" dirty="0">
                <a:solidFill>
                  <a:schemeClr val="tx2"/>
                </a:solidFill>
                <a:effectLst/>
                <a:latin typeface="Bahnschrift SemiBold" panose="020B0502040204020203" pitchFamily="34" charset="0"/>
                <a:ea typeface="Times New Roman" panose="02020603050405020304" pitchFamily="18" charset="0"/>
                <a:cs typeface="Times New Roman" panose="02020603050405020304" pitchFamily="18" charset="0"/>
              </a:rPr>
              <a:t>1.5  Use Case Testing </a:t>
            </a:r>
            <a:endParaRPr lang="en-GB" sz="1600" kern="100" dirty="0">
              <a:solidFill>
                <a:schemeClr val="tx2"/>
              </a:solidFill>
              <a:effectLst/>
              <a:latin typeface="Bahnschrift SemiBold" panose="020B0502040204020203" pitchFamily="34" charset="0"/>
              <a:ea typeface="Times New Roman" panose="02020603050405020304" pitchFamily="18" charset="0"/>
              <a:cs typeface="Times New Roman" panose="02020603050405020304" pitchFamily="18" charset="0"/>
            </a:endParaRPr>
          </a:p>
          <a:p>
            <a:pPr marL="342900" lvl="0" indent="-342900" algn="just">
              <a:lnSpc>
                <a:spcPct val="107000"/>
              </a:lnSpc>
              <a:buFont typeface="+mj-lt"/>
              <a:buAutoNum type="arabicPeriod"/>
            </a:pPr>
            <a:r>
              <a:rPr lang="en-US" sz="1600" kern="100" dirty="0">
                <a:solidFill>
                  <a:schemeClr val="tx2"/>
                </a:solidFill>
                <a:effectLst/>
                <a:latin typeface="Bahnschrift SemiBold" panose="020B0502040204020203" pitchFamily="34" charset="0"/>
                <a:ea typeface="Times New Roman" panose="02020603050405020304" pitchFamily="18" charset="0"/>
                <a:cs typeface="Times New Roman" panose="02020603050405020304" pitchFamily="18" charset="0"/>
              </a:rPr>
              <a:t>White-Box Technique </a:t>
            </a:r>
          </a:p>
          <a:p>
            <a:pPr lvl="0" algn="just">
              <a:lnSpc>
                <a:spcPct val="107000"/>
              </a:lnSpc>
            </a:pPr>
            <a:r>
              <a:rPr lang="en-GB" sz="1600" kern="100" dirty="0">
                <a:solidFill>
                  <a:schemeClr val="tx2"/>
                </a:solidFill>
                <a:latin typeface="Bahnschrift SemiBold" panose="020B0502040204020203" pitchFamily="34" charset="0"/>
                <a:ea typeface="Times New Roman" panose="02020603050405020304" pitchFamily="18" charset="0"/>
                <a:cs typeface="Times New Roman" panose="02020603050405020304" pitchFamily="18" charset="0"/>
              </a:rPr>
              <a:t>          2.1 </a:t>
            </a:r>
            <a:r>
              <a:rPr lang="en-US" sz="1600" dirty="0">
                <a:solidFill>
                  <a:schemeClr val="tx2"/>
                </a:solidFill>
                <a:effectLst/>
                <a:latin typeface="Bahnschrift SemiBold" panose="020B0502040204020203" pitchFamily="34" charset="0"/>
                <a:ea typeface="Times New Roman" panose="02020603050405020304" pitchFamily="18" charset="0"/>
              </a:rPr>
              <a:t>Test for Java Selenium, </a:t>
            </a:r>
            <a:r>
              <a:rPr lang="en-US" sz="1600" dirty="0" err="1">
                <a:solidFill>
                  <a:schemeClr val="tx2"/>
                </a:solidFill>
                <a:effectLst/>
                <a:latin typeface="Bahnschrift SemiBold" panose="020B0502040204020203" pitchFamily="34" charset="0"/>
                <a:ea typeface="Times New Roman" panose="02020603050405020304" pitchFamily="18" charset="0"/>
              </a:rPr>
              <a:t>ChromeDriver</a:t>
            </a:r>
            <a:r>
              <a:rPr lang="en-US" sz="1600" dirty="0">
                <a:solidFill>
                  <a:schemeClr val="tx2"/>
                </a:solidFill>
                <a:effectLst/>
                <a:latin typeface="Bahnschrift SemiBold" panose="020B0502040204020203" pitchFamily="34" charset="0"/>
                <a:ea typeface="Times New Roman" panose="02020603050405020304" pitchFamily="18" charset="0"/>
              </a:rPr>
              <a:t> </a:t>
            </a:r>
            <a:endParaRPr lang="en-GB" sz="1600" kern="100" dirty="0">
              <a:solidFill>
                <a:schemeClr val="tx2"/>
              </a:solidFill>
              <a:latin typeface="Bahnschrift SemiBold" panose="020B0502040204020203" pitchFamily="34" charset="0"/>
              <a:ea typeface="Times New Roman" panose="02020603050405020304" pitchFamily="18" charset="0"/>
              <a:cs typeface="Times New Roman" panose="02020603050405020304" pitchFamily="18" charset="0"/>
            </a:endParaRPr>
          </a:p>
          <a:p>
            <a:pPr marL="342900" lvl="0" indent="-342900" algn="just">
              <a:lnSpc>
                <a:spcPct val="107000"/>
              </a:lnSpc>
              <a:buFont typeface="+mj-lt"/>
              <a:buAutoNum type="arabicPeriod"/>
            </a:pPr>
            <a:endParaRPr lang="en-GB" sz="1600" kern="100" dirty="0">
              <a:solidFill>
                <a:schemeClr val="tx2"/>
              </a:solidFill>
              <a:latin typeface="Bahnschrift SemiBold" panose="020B0502040204020203" pitchFamily="34" charset="0"/>
              <a:ea typeface="Times New Roman" panose="02020603050405020304" pitchFamily="18" charset="0"/>
              <a:cs typeface="Times New Roman" panose="02020603050405020304" pitchFamily="18" charset="0"/>
            </a:endParaRPr>
          </a:p>
          <a:p>
            <a:pPr marL="342900" lvl="0" indent="-342900" algn="just">
              <a:lnSpc>
                <a:spcPct val="107000"/>
              </a:lnSpc>
              <a:buAutoNum type="arabicPeriod" startAt="3"/>
            </a:pPr>
            <a:r>
              <a:rPr lang="en-US" sz="1600" kern="100" dirty="0">
                <a:solidFill>
                  <a:schemeClr val="tx2"/>
                </a:solidFill>
                <a:effectLst/>
                <a:latin typeface="Bahnschrift SemiBold" panose="020B0502040204020203" pitchFamily="34" charset="0"/>
                <a:ea typeface="Times New Roman" panose="02020603050405020304" pitchFamily="18" charset="0"/>
                <a:cs typeface="Times New Roman" panose="02020603050405020304" pitchFamily="18" charset="0"/>
              </a:rPr>
              <a:t>Usability Testing</a:t>
            </a:r>
            <a:endParaRPr lang="tr-TR" sz="1600" kern="100" dirty="0">
              <a:solidFill>
                <a:schemeClr val="tx2"/>
              </a:solidFill>
              <a:effectLst/>
              <a:latin typeface="Bahnschrift SemiBold" panose="020B0502040204020203" pitchFamily="34" charset="0"/>
              <a:ea typeface="Times New Roman" panose="02020603050405020304" pitchFamily="18" charset="0"/>
              <a:cs typeface="Times New Roman" panose="02020603050405020304" pitchFamily="18" charset="0"/>
            </a:endParaRPr>
          </a:p>
          <a:p>
            <a:pPr marL="342900" lvl="0" indent="-342900" algn="just">
              <a:lnSpc>
                <a:spcPct val="107000"/>
              </a:lnSpc>
              <a:buAutoNum type="arabicPeriod" startAt="3"/>
            </a:pPr>
            <a:r>
              <a:rPr lang="tr-TR" sz="1600" kern="100" dirty="0" err="1">
                <a:solidFill>
                  <a:schemeClr val="tx2"/>
                </a:solidFill>
                <a:latin typeface="Bahnschrift SemiBold" panose="020B0502040204020203" pitchFamily="34" charset="0"/>
                <a:ea typeface="Times New Roman" panose="02020603050405020304" pitchFamily="18" charset="0"/>
                <a:cs typeface="Times New Roman" panose="02020603050405020304" pitchFamily="18" charset="0"/>
              </a:rPr>
              <a:t>Load</a:t>
            </a:r>
            <a:r>
              <a:rPr lang="tr-TR" sz="1600" kern="100" dirty="0">
                <a:solidFill>
                  <a:schemeClr val="tx2"/>
                </a:solidFill>
                <a:latin typeface="Bahnschrift SemiBold" panose="020B0502040204020203" pitchFamily="34" charset="0"/>
                <a:ea typeface="Times New Roman" panose="02020603050405020304" pitchFamily="18" charset="0"/>
                <a:cs typeface="Times New Roman" panose="02020603050405020304" pitchFamily="18" charset="0"/>
              </a:rPr>
              <a:t> </a:t>
            </a:r>
            <a:r>
              <a:rPr lang="tr-TR" sz="1600" kern="100" dirty="0" err="1">
                <a:solidFill>
                  <a:schemeClr val="tx2"/>
                </a:solidFill>
                <a:latin typeface="Bahnschrift SemiBold" panose="020B0502040204020203" pitchFamily="34" charset="0"/>
                <a:ea typeface="Times New Roman" panose="02020603050405020304" pitchFamily="18" charset="0"/>
                <a:cs typeface="Times New Roman" panose="02020603050405020304" pitchFamily="18" charset="0"/>
              </a:rPr>
              <a:t>Testing</a:t>
            </a:r>
            <a:r>
              <a:rPr lang="tr-TR" sz="1600" kern="100" dirty="0">
                <a:solidFill>
                  <a:schemeClr val="tx2"/>
                </a:solidFill>
                <a:latin typeface="Bahnschrift SemiBold" panose="020B0502040204020203" pitchFamily="34" charset="0"/>
                <a:ea typeface="Times New Roman" panose="02020603050405020304" pitchFamily="18" charset="0"/>
                <a:cs typeface="Times New Roman" panose="02020603050405020304" pitchFamily="18" charset="0"/>
              </a:rPr>
              <a:t> </a:t>
            </a:r>
            <a:endParaRPr lang="en-GB" sz="1600" kern="100" dirty="0">
              <a:solidFill>
                <a:schemeClr val="tx2"/>
              </a:solidFill>
              <a:effectLst/>
              <a:latin typeface="Bahnschrift SemiBold" panose="020B0502040204020203" pitchFamily="34" charset="0"/>
              <a:ea typeface="Times New Roman" panose="02020603050405020304" pitchFamily="18" charset="0"/>
              <a:cs typeface="Times New Roman" panose="02020603050405020304" pitchFamily="18" charset="0"/>
            </a:endParaRPr>
          </a:p>
          <a:p>
            <a:pPr marL="457200" algn="just">
              <a:lnSpc>
                <a:spcPct val="107000"/>
              </a:lnSpc>
              <a:spcAft>
                <a:spcPts val="800"/>
              </a:spcAft>
            </a:pPr>
            <a:r>
              <a:rPr lang="en-US" sz="1800" b="1" kern="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100" kern="1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GB" dirty="0">
                <a:solidFill>
                  <a:schemeClr val="tx2"/>
                </a:solidFill>
                <a:latin typeface="Bahnschrift SemiBold" panose="020B0502040204020203" pitchFamily="34" charset="0"/>
              </a:rPr>
              <a:t> </a:t>
            </a:r>
          </a:p>
        </p:txBody>
      </p:sp>
      <p:pic>
        <p:nvPicPr>
          <p:cNvPr id="4" name="Graphic 16" descr="Programmer female outline">
            <a:extLst>
              <a:ext uri="{FF2B5EF4-FFF2-40B4-BE49-F238E27FC236}">
                <a16:creationId xmlns:a16="http://schemas.microsoft.com/office/drawing/2014/main" id="{7D971E66-2FDC-4A82-39AF-84482715F5A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14878" y="3651871"/>
            <a:ext cx="2600960" cy="2600960"/>
          </a:xfrm>
          <a:prstGeom prst="rect">
            <a:avLst/>
          </a:prstGeom>
        </p:spPr>
      </p:pic>
      <p:pic>
        <p:nvPicPr>
          <p:cNvPr id="5" name="Graphic 23" descr="Programmer male outline">
            <a:extLst>
              <a:ext uri="{FF2B5EF4-FFF2-40B4-BE49-F238E27FC236}">
                <a16:creationId xmlns:a16="http://schemas.microsoft.com/office/drawing/2014/main" id="{A3B5A2B1-9EB1-55EB-27C2-BE3C5B7ABF6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191822" y="4119370"/>
            <a:ext cx="2600961" cy="2600961"/>
          </a:xfrm>
          <a:prstGeom prst="rect">
            <a:avLst/>
          </a:prstGeom>
        </p:spPr>
      </p:pic>
    </p:spTree>
    <p:extLst>
      <p:ext uri="{BB962C8B-B14F-4D97-AF65-F5344CB8AC3E}">
        <p14:creationId xmlns:p14="http://schemas.microsoft.com/office/powerpoint/2010/main" val="29797764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19" name="Freeform: Shape 18">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877ECB73-1B76-807F-E84B-98B9922340C1}"/>
              </a:ext>
            </a:extLst>
          </p:cNvPr>
          <p:cNvSpPr txBox="1"/>
          <p:nvPr/>
        </p:nvSpPr>
        <p:spPr>
          <a:xfrm>
            <a:off x="1747521" y="716045"/>
            <a:ext cx="6664960" cy="4326313"/>
          </a:xfrm>
          <a:prstGeom prst="rect">
            <a:avLst/>
          </a:prstGeom>
          <a:noFill/>
        </p:spPr>
        <p:txBody>
          <a:bodyPr wrap="square" rtlCol="0">
            <a:spAutoFit/>
          </a:bodyPr>
          <a:lstStyle/>
          <a:p>
            <a:r>
              <a:rPr lang="en-GB" sz="2000" dirty="0">
                <a:solidFill>
                  <a:schemeClr val="tx2"/>
                </a:solidFill>
                <a:latin typeface="Bahnschrift SemiBold" panose="020B0502040204020203" pitchFamily="34" charset="0"/>
              </a:rPr>
              <a:t>For testing of the Amazon Website we have used Black Box testing and White Box Testing together</a:t>
            </a:r>
          </a:p>
          <a:p>
            <a:endParaRPr lang="en-GB" sz="2000" dirty="0">
              <a:solidFill>
                <a:schemeClr val="tx2"/>
              </a:solidFill>
              <a:latin typeface="Bahnschrift SemiBold" panose="020B0502040204020203" pitchFamily="34" charset="0"/>
            </a:endParaRPr>
          </a:p>
          <a:p>
            <a:pPr marL="342900" lvl="0" indent="-342900" algn="just">
              <a:lnSpc>
                <a:spcPct val="107000"/>
              </a:lnSpc>
              <a:buFont typeface="+mj-lt"/>
              <a:buAutoNum type="arabicPeriod"/>
            </a:pPr>
            <a:r>
              <a:rPr lang="en-GB" sz="1600" kern="100" dirty="0">
                <a:solidFill>
                  <a:schemeClr val="tx2"/>
                </a:solidFill>
                <a:latin typeface="Bahnschrift SemiBold" panose="020B0502040204020203" pitchFamily="34" charset="0"/>
                <a:ea typeface="Times New Roman" panose="02020603050405020304" pitchFamily="18" charset="0"/>
                <a:cs typeface="Times New Roman" panose="02020603050405020304" pitchFamily="18" charset="0"/>
              </a:rPr>
              <a:t>Black-Box testing</a:t>
            </a:r>
            <a:endParaRPr lang="en-GB" sz="1600" kern="100" dirty="0">
              <a:solidFill>
                <a:schemeClr val="tx2"/>
              </a:solidFill>
              <a:effectLst/>
              <a:latin typeface="Bahnschrift SemiBold" panose="020B0502040204020203" pitchFamily="34" charset="0"/>
              <a:ea typeface="Times New Roman" panose="02020603050405020304" pitchFamily="18" charset="0"/>
              <a:cs typeface="Times New Roman" panose="02020603050405020304" pitchFamily="18" charset="0"/>
            </a:endParaRPr>
          </a:p>
          <a:p>
            <a:pPr lvl="1" algn="just">
              <a:lnSpc>
                <a:spcPct val="107000"/>
              </a:lnSpc>
            </a:pPr>
            <a:r>
              <a:rPr lang="en-US" sz="1600" kern="100" dirty="0">
                <a:solidFill>
                  <a:schemeClr val="tx2"/>
                </a:solidFill>
                <a:latin typeface="Bahnschrift SemiBold" panose="020B0502040204020203" pitchFamily="34" charset="0"/>
                <a:ea typeface="Times New Roman" panose="02020603050405020304" pitchFamily="18" charset="0"/>
                <a:cs typeface="Times New Roman" panose="02020603050405020304" pitchFamily="18" charset="0"/>
              </a:rPr>
              <a:t>1.1   </a:t>
            </a:r>
            <a:r>
              <a:rPr lang="en-US" sz="1600" kern="100" dirty="0">
                <a:solidFill>
                  <a:schemeClr val="tx2"/>
                </a:solidFill>
                <a:effectLst/>
                <a:latin typeface="Bahnschrift SemiBold" panose="020B0502040204020203" pitchFamily="34" charset="0"/>
                <a:ea typeface="Times New Roman" panose="02020603050405020304" pitchFamily="18" charset="0"/>
                <a:cs typeface="Times New Roman" panose="02020603050405020304" pitchFamily="18" charset="0"/>
              </a:rPr>
              <a:t>Testing Report</a:t>
            </a:r>
            <a:endParaRPr lang="en-GB" sz="1600" kern="100" dirty="0">
              <a:solidFill>
                <a:schemeClr val="tx2"/>
              </a:solidFill>
              <a:effectLst/>
              <a:latin typeface="Bahnschrift SemiBold" panose="020B0502040204020203" pitchFamily="34" charset="0"/>
              <a:ea typeface="Times New Roman" panose="02020603050405020304" pitchFamily="18" charset="0"/>
              <a:cs typeface="Times New Roman" panose="02020603050405020304" pitchFamily="18" charset="0"/>
            </a:endParaRPr>
          </a:p>
          <a:p>
            <a:pPr lvl="1" algn="just">
              <a:lnSpc>
                <a:spcPct val="107000"/>
              </a:lnSpc>
            </a:pPr>
            <a:r>
              <a:rPr lang="en-US" sz="1600" kern="100" dirty="0">
                <a:solidFill>
                  <a:schemeClr val="tx2"/>
                </a:solidFill>
                <a:effectLst/>
                <a:latin typeface="Bahnschrift SemiBold" panose="020B0502040204020203" pitchFamily="34" charset="0"/>
                <a:ea typeface="Times New Roman" panose="02020603050405020304" pitchFamily="18" charset="0"/>
                <a:cs typeface="Times New Roman" panose="02020603050405020304" pitchFamily="18" charset="0"/>
              </a:rPr>
              <a:t>1.2  Decision Table</a:t>
            </a:r>
            <a:endParaRPr lang="en-GB" sz="1600" kern="100" dirty="0">
              <a:solidFill>
                <a:schemeClr val="tx2"/>
              </a:solidFill>
              <a:latin typeface="Bahnschrift SemiBold" panose="020B0502040204020203" pitchFamily="34" charset="0"/>
              <a:ea typeface="Times New Roman" panose="02020603050405020304" pitchFamily="18" charset="0"/>
              <a:cs typeface="Times New Roman" panose="02020603050405020304" pitchFamily="18" charset="0"/>
            </a:endParaRPr>
          </a:p>
          <a:p>
            <a:pPr lvl="1" algn="just">
              <a:lnSpc>
                <a:spcPct val="107000"/>
              </a:lnSpc>
            </a:pPr>
            <a:r>
              <a:rPr lang="en-GB" sz="1600" kern="100" dirty="0">
                <a:solidFill>
                  <a:schemeClr val="tx2"/>
                </a:solidFill>
                <a:effectLst/>
                <a:latin typeface="Bahnschrift SemiBold" panose="020B0502040204020203" pitchFamily="34" charset="0"/>
                <a:ea typeface="Times New Roman" panose="02020603050405020304" pitchFamily="18" charset="0"/>
                <a:cs typeface="Times New Roman" panose="02020603050405020304" pitchFamily="18" charset="0"/>
              </a:rPr>
              <a:t>1.3  </a:t>
            </a:r>
            <a:r>
              <a:rPr lang="en-US" sz="1600" kern="100" dirty="0">
                <a:solidFill>
                  <a:schemeClr val="tx2"/>
                </a:solidFill>
                <a:effectLst/>
                <a:latin typeface="Bahnschrift SemiBold" panose="020B0502040204020203" pitchFamily="34" charset="0"/>
                <a:ea typeface="Times New Roman" panose="02020603050405020304" pitchFamily="18" charset="0"/>
                <a:cs typeface="Times New Roman" panose="02020603050405020304" pitchFamily="18" charset="0"/>
              </a:rPr>
              <a:t>Equivalence Table</a:t>
            </a:r>
            <a:endParaRPr lang="en-GB" sz="1600" kern="100" dirty="0">
              <a:solidFill>
                <a:schemeClr val="tx2"/>
              </a:solidFill>
              <a:effectLst/>
              <a:latin typeface="Bahnschrift SemiBold" panose="020B0502040204020203" pitchFamily="34" charset="0"/>
              <a:ea typeface="Times New Roman" panose="02020603050405020304" pitchFamily="18" charset="0"/>
              <a:cs typeface="Times New Roman" panose="02020603050405020304" pitchFamily="18" charset="0"/>
            </a:endParaRPr>
          </a:p>
          <a:p>
            <a:pPr lvl="1" algn="just">
              <a:lnSpc>
                <a:spcPct val="107000"/>
              </a:lnSpc>
            </a:pPr>
            <a:r>
              <a:rPr lang="en-US" sz="1600" kern="100" dirty="0">
                <a:solidFill>
                  <a:schemeClr val="tx2"/>
                </a:solidFill>
                <a:effectLst/>
                <a:latin typeface="Bahnschrift SemiBold" panose="020B0502040204020203" pitchFamily="34" charset="0"/>
                <a:ea typeface="Times New Roman" panose="02020603050405020304" pitchFamily="18" charset="0"/>
                <a:cs typeface="Times New Roman" panose="02020603050405020304" pitchFamily="18" charset="0"/>
              </a:rPr>
              <a:t>1.4  Boundary Analysis </a:t>
            </a:r>
            <a:endParaRPr lang="en-GB" sz="1600" kern="100" dirty="0">
              <a:solidFill>
                <a:schemeClr val="tx2"/>
              </a:solidFill>
              <a:effectLst/>
              <a:latin typeface="Bahnschrift SemiBold" panose="020B0502040204020203" pitchFamily="34" charset="0"/>
              <a:ea typeface="Times New Roman" panose="02020603050405020304" pitchFamily="18" charset="0"/>
              <a:cs typeface="Times New Roman" panose="02020603050405020304" pitchFamily="18" charset="0"/>
            </a:endParaRPr>
          </a:p>
          <a:p>
            <a:pPr lvl="1" algn="just">
              <a:lnSpc>
                <a:spcPct val="107000"/>
              </a:lnSpc>
            </a:pPr>
            <a:r>
              <a:rPr lang="en-US" sz="1600" kern="100" dirty="0">
                <a:solidFill>
                  <a:schemeClr val="tx2"/>
                </a:solidFill>
                <a:effectLst/>
                <a:latin typeface="Bahnschrift SemiBold" panose="020B0502040204020203" pitchFamily="34" charset="0"/>
                <a:ea typeface="Times New Roman" panose="02020603050405020304" pitchFamily="18" charset="0"/>
                <a:cs typeface="Times New Roman" panose="02020603050405020304" pitchFamily="18" charset="0"/>
              </a:rPr>
              <a:t>1.5  Use Case Testing </a:t>
            </a:r>
            <a:endParaRPr lang="en-GB" sz="1600" kern="100" dirty="0">
              <a:solidFill>
                <a:schemeClr val="tx2"/>
              </a:solidFill>
              <a:effectLst/>
              <a:latin typeface="Bahnschrift SemiBold" panose="020B0502040204020203" pitchFamily="34" charset="0"/>
              <a:ea typeface="Times New Roman" panose="02020603050405020304" pitchFamily="18" charset="0"/>
              <a:cs typeface="Times New Roman" panose="02020603050405020304" pitchFamily="18" charset="0"/>
            </a:endParaRPr>
          </a:p>
          <a:p>
            <a:pPr marL="342900" lvl="0" indent="-342900" algn="just">
              <a:lnSpc>
                <a:spcPct val="107000"/>
              </a:lnSpc>
              <a:buFont typeface="+mj-lt"/>
              <a:buAutoNum type="arabicPeriod"/>
            </a:pPr>
            <a:r>
              <a:rPr lang="en-US" sz="1600" kern="100" dirty="0">
                <a:solidFill>
                  <a:schemeClr val="tx2"/>
                </a:solidFill>
                <a:effectLst/>
                <a:latin typeface="Bahnschrift SemiBold" panose="020B0502040204020203" pitchFamily="34" charset="0"/>
                <a:ea typeface="Times New Roman" panose="02020603050405020304" pitchFamily="18" charset="0"/>
                <a:cs typeface="Times New Roman" panose="02020603050405020304" pitchFamily="18" charset="0"/>
              </a:rPr>
              <a:t>White-Box Technique </a:t>
            </a:r>
          </a:p>
          <a:p>
            <a:pPr lvl="0" algn="just">
              <a:lnSpc>
                <a:spcPct val="107000"/>
              </a:lnSpc>
            </a:pPr>
            <a:r>
              <a:rPr lang="en-GB" sz="1600" kern="100" dirty="0">
                <a:solidFill>
                  <a:schemeClr val="tx2"/>
                </a:solidFill>
                <a:latin typeface="Bahnschrift SemiBold" panose="020B0502040204020203" pitchFamily="34" charset="0"/>
                <a:ea typeface="Times New Roman" panose="02020603050405020304" pitchFamily="18" charset="0"/>
                <a:cs typeface="Times New Roman" panose="02020603050405020304" pitchFamily="18" charset="0"/>
              </a:rPr>
              <a:t>          2.1 </a:t>
            </a:r>
            <a:r>
              <a:rPr lang="en-US" sz="1600" dirty="0">
                <a:solidFill>
                  <a:schemeClr val="tx2"/>
                </a:solidFill>
                <a:effectLst/>
                <a:latin typeface="Bahnschrift SemiBold" panose="020B0502040204020203" pitchFamily="34" charset="0"/>
                <a:ea typeface="Times New Roman" panose="02020603050405020304" pitchFamily="18" charset="0"/>
              </a:rPr>
              <a:t>Test for Java Selenium, </a:t>
            </a:r>
            <a:r>
              <a:rPr lang="en-US" sz="1600" dirty="0" err="1">
                <a:solidFill>
                  <a:schemeClr val="tx2"/>
                </a:solidFill>
                <a:effectLst/>
                <a:latin typeface="Bahnschrift SemiBold" panose="020B0502040204020203" pitchFamily="34" charset="0"/>
                <a:ea typeface="Times New Roman" panose="02020603050405020304" pitchFamily="18" charset="0"/>
              </a:rPr>
              <a:t>ChromeDriver</a:t>
            </a:r>
            <a:r>
              <a:rPr lang="en-US" sz="1600" dirty="0">
                <a:solidFill>
                  <a:schemeClr val="tx2"/>
                </a:solidFill>
                <a:effectLst/>
                <a:latin typeface="Bahnschrift SemiBold" panose="020B0502040204020203" pitchFamily="34" charset="0"/>
                <a:ea typeface="Times New Roman" panose="02020603050405020304" pitchFamily="18" charset="0"/>
              </a:rPr>
              <a:t> </a:t>
            </a:r>
            <a:endParaRPr lang="en-GB" sz="1600" kern="100" dirty="0">
              <a:solidFill>
                <a:schemeClr val="tx2"/>
              </a:solidFill>
              <a:latin typeface="Bahnschrift SemiBold" panose="020B0502040204020203" pitchFamily="34" charset="0"/>
              <a:ea typeface="Times New Roman" panose="02020603050405020304" pitchFamily="18" charset="0"/>
              <a:cs typeface="Times New Roman" panose="02020603050405020304" pitchFamily="18" charset="0"/>
            </a:endParaRPr>
          </a:p>
          <a:p>
            <a:pPr marL="342900" lvl="0" indent="-342900" algn="just">
              <a:lnSpc>
                <a:spcPct val="107000"/>
              </a:lnSpc>
              <a:buFont typeface="+mj-lt"/>
              <a:buAutoNum type="arabicPeriod"/>
            </a:pPr>
            <a:endParaRPr lang="en-GB" sz="1600" kern="100" dirty="0">
              <a:solidFill>
                <a:schemeClr val="tx2"/>
              </a:solidFill>
              <a:latin typeface="Bahnschrift SemiBold" panose="020B0502040204020203" pitchFamily="34" charset="0"/>
              <a:ea typeface="Times New Roman" panose="02020603050405020304" pitchFamily="18" charset="0"/>
              <a:cs typeface="Times New Roman" panose="02020603050405020304" pitchFamily="18" charset="0"/>
            </a:endParaRPr>
          </a:p>
          <a:p>
            <a:pPr marL="342900" lvl="0" indent="-342900" algn="just">
              <a:lnSpc>
                <a:spcPct val="107000"/>
              </a:lnSpc>
              <a:buAutoNum type="arabicPeriod" startAt="3"/>
            </a:pPr>
            <a:r>
              <a:rPr lang="en-US" sz="1600" kern="100" dirty="0">
                <a:solidFill>
                  <a:schemeClr val="tx2"/>
                </a:solidFill>
                <a:effectLst/>
                <a:latin typeface="Bahnschrift SemiBold" panose="020B0502040204020203" pitchFamily="34" charset="0"/>
                <a:ea typeface="Times New Roman" panose="02020603050405020304" pitchFamily="18" charset="0"/>
                <a:cs typeface="Times New Roman" panose="02020603050405020304" pitchFamily="18" charset="0"/>
              </a:rPr>
              <a:t>Usability Testing</a:t>
            </a:r>
            <a:endParaRPr lang="tr-TR" sz="1600" kern="100" dirty="0">
              <a:solidFill>
                <a:schemeClr val="tx2"/>
              </a:solidFill>
              <a:effectLst/>
              <a:latin typeface="Bahnschrift SemiBold" panose="020B0502040204020203" pitchFamily="34" charset="0"/>
              <a:ea typeface="Times New Roman" panose="02020603050405020304" pitchFamily="18" charset="0"/>
              <a:cs typeface="Times New Roman" panose="02020603050405020304" pitchFamily="18" charset="0"/>
            </a:endParaRPr>
          </a:p>
          <a:p>
            <a:pPr marL="457200" algn="just">
              <a:lnSpc>
                <a:spcPct val="107000"/>
              </a:lnSpc>
              <a:spcAft>
                <a:spcPts val="800"/>
              </a:spcAft>
            </a:pPr>
            <a:r>
              <a:rPr lang="en-US" sz="1800" b="1" kern="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100" kern="1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GB" dirty="0">
                <a:solidFill>
                  <a:schemeClr val="tx2"/>
                </a:solidFill>
                <a:latin typeface="Bahnschrift SemiBold" panose="020B0502040204020203" pitchFamily="34" charset="0"/>
              </a:rPr>
              <a:t> </a:t>
            </a:r>
          </a:p>
        </p:txBody>
      </p:sp>
      <p:pic>
        <p:nvPicPr>
          <p:cNvPr id="17" name="Graphic 16" descr="Programmer female outline">
            <a:extLst>
              <a:ext uri="{FF2B5EF4-FFF2-40B4-BE49-F238E27FC236}">
                <a16:creationId xmlns:a16="http://schemas.microsoft.com/office/drawing/2014/main" id="{99D4083D-F6D6-3174-CB16-9292749B14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01608" y="3534199"/>
            <a:ext cx="2600960" cy="2600960"/>
          </a:xfrm>
          <a:prstGeom prst="rect">
            <a:avLst/>
          </a:prstGeom>
        </p:spPr>
      </p:pic>
      <p:pic>
        <p:nvPicPr>
          <p:cNvPr id="24" name="Graphic 23" descr="Programmer male outline">
            <a:extLst>
              <a:ext uri="{FF2B5EF4-FFF2-40B4-BE49-F238E27FC236}">
                <a16:creationId xmlns:a16="http://schemas.microsoft.com/office/drawing/2014/main" id="{79B27241-6B88-D3C9-6211-13E49351068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24664" y="4001698"/>
            <a:ext cx="2600961" cy="2600961"/>
          </a:xfrm>
          <a:prstGeom prst="rect">
            <a:avLst/>
          </a:prstGeom>
        </p:spPr>
      </p:pic>
      <p:sp>
        <p:nvSpPr>
          <p:cNvPr id="2" name="Title 1">
            <a:extLst>
              <a:ext uri="{FF2B5EF4-FFF2-40B4-BE49-F238E27FC236}">
                <a16:creationId xmlns:a16="http://schemas.microsoft.com/office/drawing/2014/main" id="{923C9FDA-1163-0FD1-4439-0FD7234C8488}"/>
              </a:ext>
            </a:extLst>
          </p:cNvPr>
          <p:cNvSpPr>
            <a:spLocks noGrp="1"/>
          </p:cNvSpPr>
          <p:nvPr>
            <p:ph type="title"/>
          </p:nvPr>
        </p:nvSpPr>
        <p:spPr>
          <a:xfrm>
            <a:off x="-8911001" y="147356"/>
            <a:ext cx="9833548" cy="1066802"/>
          </a:xfrm>
        </p:spPr>
        <p:txBody>
          <a:bodyPr anchor="b">
            <a:normAutofit/>
          </a:bodyPr>
          <a:lstStyle/>
          <a:p>
            <a:r>
              <a:rPr lang="en-GB" sz="3600" dirty="0">
                <a:solidFill>
                  <a:schemeClr val="tx2"/>
                </a:solidFill>
                <a:latin typeface="Bahnschrift SemiBold" panose="020B0502040204020203" pitchFamily="34" charset="0"/>
              </a:rPr>
              <a:t>Result Of Our Tests</a:t>
            </a:r>
          </a:p>
        </p:txBody>
      </p:sp>
      <p:sp>
        <p:nvSpPr>
          <p:cNvPr id="3" name="Content Placeholder 2">
            <a:extLst>
              <a:ext uri="{FF2B5EF4-FFF2-40B4-BE49-F238E27FC236}">
                <a16:creationId xmlns:a16="http://schemas.microsoft.com/office/drawing/2014/main" id="{E73F1FDC-AD6A-5B3C-4C5E-40605E57FD84}"/>
              </a:ext>
            </a:extLst>
          </p:cNvPr>
          <p:cNvSpPr>
            <a:spLocks noGrp="1"/>
          </p:cNvSpPr>
          <p:nvPr>
            <p:ph idx="1"/>
          </p:nvPr>
        </p:nvSpPr>
        <p:spPr>
          <a:xfrm>
            <a:off x="-8911001" y="1600175"/>
            <a:ext cx="9833548" cy="4196579"/>
          </a:xfrm>
        </p:spPr>
        <p:txBody>
          <a:bodyPr anchor="ctr">
            <a:normAutofit/>
          </a:bodyPr>
          <a:lstStyle/>
          <a:p>
            <a:pPr marL="0" indent="0">
              <a:buNone/>
            </a:pPr>
            <a:r>
              <a:rPr lang="en-GB" sz="2400" dirty="0">
                <a:solidFill>
                  <a:schemeClr val="tx2"/>
                </a:solidFill>
                <a:latin typeface="Bahnschrift SemiBold" panose="020B0502040204020203" pitchFamily="34" charset="0"/>
              </a:rPr>
              <a:t>1.1 Testing </a:t>
            </a:r>
            <a:r>
              <a:rPr lang="en-US" sz="2400" b="1" dirty="0">
                <a:solidFill>
                  <a:schemeClr val="tx2"/>
                </a:solidFill>
                <a:effectLst/>
                <a:latin typeface="Bahnschrift SemiBold" panose="020B0502040204020203" pitchFamily="34" charset="0"/>
                <a:ea typeface="Times New Roman" panose="02020603050405020304" pitchFamily="18" charset="0"/>
              </a:rPr>
              <a:t>Report for Sign up Action:</a:t>
            </a:r>
          </a:p>
          <a:p>
            <a:pPr marL="0" indent="0">
              <a:buNone/>
            </a:pPr>
            <a:endParaRPr lang="en-US" sz="2400" b="1" dirty="0">
              <a:solidFill>
                <a:schemeClr val="tx2"/>
              </a:solidFill>
              <a:latin typeface="Bahnschrift SemiBold" panose="020B0502040204020203" pitchFamily="34" charset="0"/>
              <a:ea typeface="Times New Roman" panose="02020603050405020304" pitchFamily="18" charset="0"/>
            </a:endParaRPr>
          </a:p>
          <a:p>
            <a:pPr marL="0" indent="0">
              <a:buNone/>
            </a:pPr>
            <a:endParaRPr lang="en-US" sz="1800" b="1" dirty="0">
              <a:solidFill>
                <a:schemeClr val="tx2"/>
              </a:solidFill>
              <a:effectLst/>
              <a:latin typeface="Bahnschrift SemiBold" panose="020B0502040204020203" pitchFamily="34" charset="0"/>
              <a:ea typeface="Times New Roman" panose="02020603050405020304" pitchFamily="18" charset="0"/>
            </a:endParaRPr>
          </a:p>
          <a:p>
            <a:pPr marL="0" indent="0">
              <a:buNone/>
            </a:pPr>
            <a:endParaRPr lang="en-US" sz="1800" b="1" dirty="0">
              <a:solidFill>
                <a:schemeClr val="tx2"/>
              </a:solidFill>
              <a:latin typeface="Bahnschrift SemiBold" panose="020B0502040204020203" pitchFamily="34" charset="0"/>
              <a:ea typeface="Times New Roman" panose="02020603050405020304" pitchFamily="18" charset="0"/>
            </a:endParaRPr>
          </a:p>
          <a:p>
            <a:pPr marL="0" indent="0">
              <a:buNone/>
            </a:pPr>
            <a:endParaRPr lang="en-US" sz="1800" b="1" dirty="0">
              <a:solidFill>
                <a:schemeClr val="tx2"/>
              </a:solidFill>
              <a:effectLst/>
              <a:latin typeface="Bahnschrift SemiBold" panose="020B0502040204020203" pitchFamily="34" charset="0"/>
              <a:ea typeface="Times New Roman" panose="02020603050405020304" pitchFamily="18" charset="0"/>
            </a:endParaRPr>
          </a:p>
          <a:p>
            <a:pPr marL="0" indent="0">
              <a:buNone/>
            </a:pPr>
            <a:endParaRPr lang="en-US" sz="1800" b="1" dirty="0">
              <a:solidFill>
                <a:schemeClr val="tx2"/>
              </a:solidFill>
              <a:latin typeface="Bahnschrift SemiBold" panose="020B0502040204020203" pitchFamily="34" charset="0"/>
              <a:ea typeface="Times New Roman" panose="02020603050405020304" pitchFamily="18" charset="0"/>
            </a:endParaRPr>
          </a:p>
          <a:p>
            <a:pPr marL="0" indent="0">
              <a:buNone/>
            </a:pPr>
            <a:endParaRPr lang="en-US" sz="1800" b="1" dirty="0">
              <a:solidFill>
                <a:schemeClr val="tx2"/>
              </a:solidFill>
              <a:effectLst/>
              <a:latin typeface="Bahnschrift SemiBold" panose="020B0502040204020203" pitchFamily="34" charset="0"/>
              <a:ea typeface="Times New Roman" panose="02020603050405020304" pitchFamily="18" charset="0"/>
            </a:endParaRPr>
          </a:p>
          <a:p>
            <a:pPr marL="0" indent="0">
              <a:buNone/>
            </a:pPr>
            <a:endParaRPr lang="en-US" sz="1800" b="1" dirty="0">
              <a:solidFill>
                <a:schemeClr val="tx2"/>
              </a:solidFill>
              <a:latin typeface="Bahnschrift SemiBold" panose="020B0502040204020203" pitchFamily="34" charset="0"/>
              <a:ea typeface="Times New Roman" panose="02020603050405020304" pitchFamily="18" charset="0"/>
            </a:endParaRPr>
          </a:p>
          <a:p>
            <a:pPr marL="0" indent="0">
              <a:buNone/>
            </a:pPr>
            <a:endParaRPr lang="en-US" sz="1800" b="1" dirty="0">
              <a:solidFill>
                <a:schemeClr val="tx2"/>
              </a:solidFill>
              <a:effectLst/>
              <a:latin typeface="Bahnschrift SemiBold" panose="020B0502040204020203" pitchFamily="34" charset="0"/>
              <a:ea typeface="Times New Roman" panose="02020603050405020304" pitchFamily="18" charset="0"/>
            </a:endParaRPr>
          </a:p>
          <a:p>
            <a:pPr marL="0" indent="0">
              <a:buNone/>
            </a:pPr>
            <a:r>
              <a:rPr lang="en-US" sz="1800" b="1" dirty="0">
                <a:solidFill>
                  <a:schemeClr val="tx2"/>
                </a:solidFill>
                <a:effectLst/>
                <a:latin typeface="Bahnschrift SemiBold" panose="020B0502040204020203" pitchFamily="34" charset="0"/>
                <a:ea typeface="Times New Roman" panose="02020603050405020304" pitchFamily="18" charset="0"/>
              </a:rPr>
              <a:t> </a:t>
            </a:r>
            <a:endParaRPr lang="en-GB" sz="1800" dirty="0">
              <a:solidFill>
                <a:schemeClr val="tx2"/>
              </a:solidFill>
              <a:latin typeface="Bahnschrift SemiBold" panose="020B0502040204020203" pitchFamily="34" charset="0"/>
            </a:endParaRPr>
          </a:p>
        </p:txBody>
      </p:sp>
      <p:pic>
        <p:nvPicPr>
          <p:cNvPr id="5" name="Picture 3" descr="Table&#10;&#10;Description automatically generated">
            <a:extLst>
              <a:ext uri="{FF2B5EF4-FFF2-40B4-BE49-F238E27FC236}">
                <a16:creationId xmlns:a16="http://schemas.microsoft.com/office/drawing/2014/main" id="{5A9500AB-C4D4-35CF-87C3-4D5E246456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50193" y="2377890"/>
            <a:ext cx="8322588" cy="3991610"/>
          </a:xfrm>
          <a:prstGeom prst="rect">
            <a:avLst/>
          </a:prstGeom>
        </p:spPr>
      </p:pic>
    </p:spTree>
    <p:extLst>
      <p:ext uri="{BB962C8B-B14F-4D97-AF65-F5344CB8AC3E}">
        <p14:creationId xmlns:p14="http://schemas.microsoft.com/office/powerpoint/2010/main" val="38279757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9">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B6CFC32F-0CC3-1683-E7A0-F7DF91EF9CE6}"/>
              </a:ext>
            </a:extLst>
          </p:cNvPr>
          <p:cNvSpPr>
            <a:spLocks noGrp="1"/>
          </p:cNvSpPr>
          <p:nvPr>
            <p:ph type="title"/>
          </p:nvPr>
        </p:nvSpPr>
        <p:spPr>
          <a:xfrm>
            <a:off x="1179073" y="253772"/>
            <a:ext cx="9833548" cy="1066802"/>
          </a:xfrm>
        </p:spPr>
        <p:txBody>
          <a:bodyPr anchor="b">
            <a:normAutofit/>
          </a:bodyPr>
          <a:lstStyle/>
          <a:p>
            <a:r>
              <a:rPr lang="en-GB" sz="3600" dirty="0">
                <a:solidFill>
                  <a:schemeClr val="tx2"/>
                </a:solidFill>
                <a:latin typeface="Bahnschrift SemiBold" panose="020B0502040204020203" pitchFamily="34" charset="0"/>
              </a:rPr>
              <a:t>Result Of Our Tests</a:t>
            </a:r>
          </a:p>
        </p:txBody>
      </p:sp>
      <p:grpSp>
        <p:nvGrpSpPr>
          <p:cNvPr id="26" name="Group 11">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7" name="Freeform: Shape 12">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13">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14">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15">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C5DA999D-9593-6D95-4A9B-2BB9E9C9B429}"/>
              </a:ext>
            </a:extLst>
          </p:cNvPr>
          <p:cNvSpPr>
            <a:spLocks noGrp="1"/>
          </p:cNvSpPr>
          <p:nvPr>
            <p:ph idx="1"/>
          </p:nvPr>
        </p:nvSpPr>
        <p:spPr>
          <a:xfrm>
            <a:off x="1179073" y="1706591"/>
            <a:ext cx="9833548" cy="4196579"/>
          </a:xfrm>
        </p:spPr>
        <p:txBody>
          <a:bodyPr anchor="ctr">
            <a:normAutofit/>
          </a:bodyPr>
          <a:lstStyle/>
          <a:p>
            <a:pPr marL="0" indent="0">
              <a:buNone/>
            </a:pPr>
            <a:r>
              <a:rPr lang="en-GB" sz="2400" dirty="0">
                <a:solidFill>
                  <a:schemeClr val="tx2"/>
                </a:solidFill>
                <a:latin typeface="Bahnschrift SemiBold" panose="020B0502040204020203" pitchFamily="34" charset="0"/>
              </a:rPr>
              <a:t>1.1 Testing </a:t>
            </a:r>
            <a:r>
              <a:rPr lang="en-US" sz="2400" b="1" dirty="0">
                <a:solidFill>
                  <a:schemeClr val="tx2"/>
                </a:solidFill>
                <a:effectLst/>
                <a:latin typeface="Bahnschrift SemiBold" panose="020B0502040204020203" pitchFamily="34" charset="0"/>
                <a:ea typeface="Times New Roman" panose="02020603050405020304" pitchFamily="18" charset="0"/>
              </a:rPr>
              <a:t>Report for Sign up Action:</a:t>
            </a:r>
          </a:p>
          <a:p>
            <a:pPr marL="0" indent="0">
              <a:buNone/>
            </a:pPr>
            <a:endParaRPr lang="en-US" sz="2400" b="1" dirty="0">
              <a:solidFill>
                <a:schemeClr val="tx2"/>
              </a:solidFill>
              <a:latin typeface="Bahnschrift SemiBold" panose="020B0502040204020203" pitchFamily="34" charset="0"/>
              <a:ea typeface="Times New Roman" panose="02020603050405020304" pitchFamily="18" charset="0"/>
            </a:endParaRPr>
          </a:p>
          <a:p>
            <a:pPr marL="0" indent="0">
              <a:buNone/>
            </a:pPr>
            <a:endParaRPr lang="en-US" sz="1800" b="1" dirty="0">
              <a:solidFill>
                <a:schemeClr val="tx2"/>
              </a:solidFill>
              <a:effectLst/>
              <a:latin typeface="Bahnschrift SemiBold" panose="020B0502040204020203" pitchFamily="34" charset="0"/>
              <a:ea typeface="Times New Roman" panose="02020603050405020304" pitchFamily="18" charset="0"/>
            </a:endParaRPr>
          </a:p>
          <a:p>
            <a:pPr marL="0" indent="0">
              <a:buNone/>
            </a:pPr>
            <a:endParaRPr lang="en-US" sz="1800" b="1" dirty="0">
              <a:solidFill>
                <a:schemeClr val="tx2"/>
              </a:solidFill>
              <a:latin typeface="Bahnschrift SemiBold" panose="020B0502040204020203" pitchFamily="34" charset="0"/>
              <a:ea typeface="Times New Roman" panose="02020603050405020304" pitchFamily="18" charset="0"/>
            </a:endParaRPr>
          </a:p>
          <a:p>
            <a:pPr marL="0" indent="0">
              <a:buNone/>
            </a:pPr>
            <a:endParaRPr lang="en-US" sz="1800" b="1" dirty="0">
              <a:solidFill>
                <a:schemeClr val="tx2"/>
              </a:solidFill>
              <a:effectLst/>
              <a:latin typeface="Bahnschrift SemiBold" panose="020B0502040204020203" pitchFamily="34" charset="0"/>
              <a:ea typeface="Times New Roman" panose="02020603050405020304" pitchFamily="18" charset="0"/>
            </a:endParaRPr>
          </a:p>
          <a:p>
            <a:pPr marL="0" indent="0">
              <a:buNone/>
            </a:pPr>
            <a:endParaRPr lang="en-US" sz="1800" b="1" dirty="0">
              <a:solidFill>
                <a:schemeClr val="tx2"/>
              </a:solidFill>
              <a:latin typeface="Bahnschrift SemiBold" panose="020B0502040204020203" pitchFamily="34" charset="0"/>
              <a:ea typeface="Times New Roman" panose="02020603050405020304" pitchFamily="18" charset="0"/>
            </a:endParaRPr>
          </a:p>
          <a:p>
            <a:pPr marL="0" indent="0">
              <a:buNone/>
            </a:pPr>
            <a:endParaRPr lang="en-US" sz="1800" b="1" dirty="0">
              <a:solidFill>
                <a:schemeClr val="tx2"/>
              </a:solidFill>
              <a:effectLst/>
              <a:latin typeface="Bahnschrift SemiBold" panose="020B0502040204020203" pitchFamily="34" charset="0"/>
              <a:ea typeface="Times New Roman" panose="02020603050405020304" pitchFamily="18" charset="0"/>
            </a:endParaRPr>
          </a:p>
          <a:p>
            <a:pPr marL="0" indent="0">
              <a:buNone/>
            </a:pPr>
            <a:endParaRPr lang="en-US" sz="1800" b="1" dirty="0">
              <a:solidFill>
                <a:schemeClr val="tx2"/>
              </a:solidFill>
              <a:latin typeface="Bahnschrift SemiBold" panose="020B0502040204020203" pitchFamily="34" charset="0"/>
              <a:ea typeface="Times New Roman" panose="02020603050405020304" pitchFamily="18" charset="0"/>
            </a:endParaRPr>
          </a:p>
          <a:p>
            <a:pPr marL="0" indent="0">
              <a:buNone/>
            </a:pPr>
            <a:endParaRPr lang="en-US" sz="1800" b="1" dirty="0">
              <a:solidFill>
                <a:schemeClr val="tx2"/>
              </a:solidFill>
              <a:effectLst/>
              <a:latin typeface="Bahnschrift SemiBold" panose="020B0502040204020203" pitchFamily="34" charset="0"/>
              <a:ea typeface="Times New Roman" panose="02020603050405020304" pitchFamily="18" charset="0"/>
            </a:endParaRPr>
          </a:p>
          <a:p>
            <a:pPr marL="0" indent="0">
              <a:buNone/>
            </a:pPr>
            <a:r>
              <a:rPr lang="en-US" sz="1800" b="1" dirty="0">
                <a:solidFill>
                  <a:schemeClr val="tx2"/>
                </a:solidFill>
                <a:effectLst/>
                <a:latin typeface="Bahnschrift SemiBold" panose="020B0502040204020203" pitchFamily="34" charset="0"/>
                <a:ea typeface="Times New Roman" panose="02020603050405020304" pitchFamily="18" charset="0"/>
              </a:rPr>
              <a:t> </a:t>
            </a:r>
            <a:endParaRPr lang="en-GB" sz="1800" dirty="0">
              <a:solidFill>
                <a:schemeClr val="tx2"/>
              </a:solidFill>
              <a:latin typeface="Bahnschrift SemiBold" panose="020B0502040204020203" pitchFamily="34" charset="0"/>
            </a:endParaRPr>
          </a:p>
        </p:txBody>
      </p:sp>
      <p:pic>
        <p:nvPicPr>
          <p:cNvPr id="4" name="Picture 3" descr="Table&#10;&#10;Description automatically generated">
            <a:extLst>
              <a:ext uri="{FF2B5EF4-FFF2-40B4-BE49-F238E27FC236}">
                <a16:creationId xmlns:a16="http://schemas.microsoft.com/office/drawing/2014/main" id="{D78B3DAD-A0D4-F2C6-5228-BABFA7D3EF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9881" y="2484306"/>
            <a:ext cx="8322588" cy="3991610"/>
          </a:xfrm>
          <a:prstGeom prst="rect">
            <a:avLst/>
          </a:prstGeom>
        </p:spPr>
      </p:pic>
      <p:grpSp>
        <p:nvGrpSpPr>
          <p:cNvPr id="11" name="Grup 10">
            <a:extLst>
              <a:ext uri="{FF2B5EF4-FFF2-40B4-BE49-F238E27FC236}">
                <a16:creationId xmlns:a16="http://schemas.microsoft.com/office/drawing/2014/main" id="{A0214322-2056-7870-18FF-D2050DE20152}"/>
              </a:ext>
            </a:extLst>
          </p:cNvPr>
          <p:cNvGrpSpPr/>
          <p:nvPr/>
        </p:nvGrpSpPr>
        <p:grpSpPr>
          <a:xfrm>
            <a:off x="-7017204" y="1213933"/>
            <a:ext cx="10579398" cy="3595196"/>
            <a:chOff x="-7017204" y="1213933"/>
            <a:chExt cx="10579398" cy="3595196"/>
          </a:xfrm>
        </p:grpSpPr>
        <p:sp>
          <p:nvSpPr>
            <p:cNvPr id="8" name="Title 1">
              <a:extLst>
                <a:ext uri="{FF2B5EF4-FFF2-40B4-BE49-F238E27FC236}">
                  <a16:creationId xmlns:a16="http://schemas.microsoft.com/office/drawing/2014/main" id="{8387C9EC-1618-7DAA-54CA-BE7B8B152E20}"/>
                </a:ext>
              </a:extLst>
            </p:cNvPr>
            <p:cNvSpPr txBox="1">
              <a:spLocks/>
            </p:cNvSpPr>
            <p:nvPr/>
          </p:nvSpPr>
          <p:spPr>
            <a:xfrm>
              <a:off x="-7017204" y="1213933"/>
              <a:ext cx="10579398" cy="1356599"/>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sz="2300" b="1" kern="100" dirty="0">
                  <a:solidFill>
                    <a:schemeClr val="tx2"/>
                  </a:solidFill>
                  <a:latin typeface="Bahnschrift SemiBold" panose="020B0502040204020203" pitchFamily="34" charset="0"/>
                  <a:ea typeface="Times New Roman" panose="02020603050405020304" pitchFamily="18" charset="0"/>
                  <a:cs typeface="Times New Roman" panose="02020603050405020304" pitchFamily="18" charset="0"/>
                </a:rPr>
              </a:br>
              <a:br>
                <a:rPr lang="en-US" sz="3100" b="1" kern="100" dirty="0">
                  <a:solidFill>
                    <a:schemeClr val="tx2"/>
                  </a:solidFill>
                  <a:latin typeface="Bahnschrift SemiBold" panose="020B0502040204020203" pitchFamily="34" charset="0"/>
                  <a:ea typeface="Times New Roman" panose="02020603050405020304" pitchFamily="18" charset="0"/>
                  <a:cs typeface="Times New Roman" panose="02020603050405020304" pitchFamily="18" charset="0"/>
                </a:rPr>
              </a:br>
              <a:r>
                <a:rPr lang="en-US" sz="3100" b="1" kern="100" dirty="0">
                  <a:solidFill>
                    <a:schemeClr val="tx2"/>
                  </a:solidFill>
                  <a:latin typeface="Bahnschrift SemiBold" panose="020B0502040204020203" pitchFamily="34" charset="0"/>
                  <a:ea typeface="Times New Roman" panose="02020603050405020304" pitchFamily="18" charset="0"/>
                  <a:cs typeface="Times New Roman" panose="02020603050405020304" pitchFamily="18" charset="0"/>
                </a:rPr>
                <a:t>1.2 Decision Table for Log in Action </a:t>
              </a:r>
              <a:br>
                <a:rPr lang="en-GB" sz="2300" kern="100" dirty="0">
                  <a:solidFill>
                    <a:schemeClr val="tx2"/>
                  </a:solidFill>
                  <a:latin typeface="Calibri" panose="020F0502020204030204" pitchFamily="34" charset="0"/>
                  <a:ea typeface="Times New Roman" panose="02020603050405020304" pitchFamily="18" charset="0"/>
                  <a:cs typeface="Times New Roman" panose="02020603050405020304" pitchFamily="18" charset="0"/>
                </a:rPr>
              </a:br>
              <a:endParaRPr lang="en-GB" sz="2300" dirty="0">
                <a:solidFill>
                  <a:schemeClr val="tx2"/>
                </a:solidFill>
              </a:endParaRPr>
            </a:p>
          </p:txBody>
        </p:sp>
        <p:pic>
          <p:nvPicPr>
            <p:cNvPr id="10" name="Content Placeholder 3" descr="masa, takvim içeren bir resim&#10;&#10;Açıklama otomatik olarak oluşturuldu">
              <a:extLst>
                <a:ext uri="{FF2B5EF4-FFF2-40B4-BE49-F238E27FC236}">
                  <a16:creationId xmlns:a16="http://schemas.microsoft.com/office/drawing/2014/main" id="{63AEE323-4554-E91C-0DE2-6BCEFB96B4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7017204" y="2639100"/>
              <a:ext cx="6781344" cy="2170029"/>
            </a:xfrm>
            <a:prstGeom prst="rect">
              <a:avLst/>
            </a:prstGeom>
            <a:noFill/>
          </p:spPr>
        </p:pic>
      </p:grpSp>
    </p:spTree>
    <p:extLst>
      <p:ext uri="{BB962C8B-B14F-4D97-AF65-F5344CB8AC3E}">
        <p14:creationId xmlns:p14="http://schemas.microsoft.com/office/powerpoint/2010/main" val="38819427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112DF30-5C96-46A5-81A0-341076AFC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E44E6C6-920F-4AC8-83F4-7F94687E7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68DE60DE-A968-4121-AFBB-E1A35832E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45401" y="145708"/>
            <a:ext cx="2151670" cy="1860256"/>
            <a:chOff x="-305" y="-4155"/>
            <a:chExt cx="2514948" cy="2174333"/>
          </a:xfrm>
        </p:grpSpPr>
        <p:sp>
          <p:nvSpPr>
            <p:cNvPr id="16" name="Freeform: Shape 15">
              <a:extLst>
                <a:ext uri="{FF2B5EF4-FFF2-40B4-BE49-F238E27FC236}">
                  <a16:creationId xmlns:a16="http://schemas.microsoft.com/office/drawing/2014/main" id="{3B467C38-3593-435B-8852-5CFF00FBFC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029EC23-B12D-440F-851D-188AB8A80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5080C5B-B10E-4C97-B3DD-97CFBF5E8F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9" name="Freeform: Shape 18">
              <a:extLst>
                <a:ext uri="{FF2B5EF4-FFF2-40B4-BE49-F238E27FC236}">
                  <a16:creationId xmlns:a16="http://schemas.microsoft.com/office/drawing/2014/main" id="{1CC2843D-B312-4705-B377-1141FF684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20">
            <a:extLst>
              <a:ext uri="{FF2B5EF4-FFF2-40B4-BE49-F238E27FC236}">
                <a16:creationId xmlns:a16="http://schemas.microsoft.com/office/drawing/2014/main" id="{69E22CE9-7281-4287-84CA-AE7F803109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164748" y="3839134"/>
            <a:ext cx="4023079" cy="3018865"/>
            <a:chOff x="-305" y="-1"/>
            <a:chExt cx="3832880" cy="2876136"/>
          </a:xfrm>
        </p:grpSpPr>
        <p:sp>
          <p:nvSpPr>
            <p:cNvPr id="22" name="Freeform: Shape 21">
              <a:extLst>
                <a:ext uri="{FF2B5EF4-FFF2-40B4-BE49-F238E27FC236}">
                  <a16:creationId xmlns:a16="http://schemas.microsoft.com/office/drawing/2014/main" id="{FB7187AB-AC55-4912-943A-8EB2DA74B6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6C7A5046-6B7A-4C74-834D-26B12A3CC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E175BB57-CAD0-46E7-ACCA-C4193784D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EC936F17-A396-40BC-9A97-9B0A72A916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itle 1">
            <a:extLst>
              <a:ext uri="{FF2B5EF4-FFF2-40B4-BE49-F238E27FC236}">
                <a16:creationId xmlns:a16="http://schemas.microsoft.com/office/drawing/2014/main" id="{E867661C-7227-2794-25FD-2166876579EA}"/>
              </a:ext>
            </a:extLst>
          </p:cNvPr>
          <p:cNvSpPr txBox="1">
            <a:spLocks/>
          </p:cNvSpPr>
          <p:nvPr/>
        </p:nvSpPr>
        <p:spPr>
          <a:xfrm>
            <a:off x="-10109096" y="1236152"/>
            <a:ext cx="9833548" cy="106680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kern="100">
                <a:solidFill>
                  <a:schemeClr val="tx2"/>
                </a:solidFill>
                <a:latin typeface="Bahnschrift SemiBold" panose="020B0502040204020203" pitchFamily="34" charset="0"/>
                <a:ea typeface="Times New Roman" panose="02020603050405020304" pitchFamily="18" charset="0"/>
                <a:cs typeface="Times New Roman" panose="02020603050405020304" pitchFamily="18" charset="0"/>
              </a:rPr>
              <a:t>1. 3 Equivalence Table</a:t>
            </a:r>
            <a:endParaRPr lang="en-GB" sz="3600" dirty="0">
              <a:solidFill>
                <a:schemeClr val="tx2"/>
              </a:solidFill>
              <a:latin typeface="Bahnschrift SemiBold" panose="020B0502040204020203" pitchFamily="34" charset="0"/>
            </a:endParaRPr>
          </a:p>
        </p:txBody>
      </p:sp>
      <p:pic>
        <p:nvPicPr>
          <p:cNvPr id="5" name="Content Placeholder 3" descr="Table&#10;&#10;Description automatically generated">
            <a:extLst>
              <a:ext uri="{FF2B5EF4-FFF2-40B4-BE49-F238E27FC236}">
                <a16:creationId xmlns:a16="http://schemas.microsoft.com/office/drawing/2014/main" id="{C43D226B-733B-DBC4-6772-9BD8650D5237}"/>
              </a:ext>
            </a:extLst>
          </p:cNvPr>
          <p:cNvPicPr>
            <a:picLocks noGrp="1" noChangeAspect="1"/>
          </p:cNvPicPr>
          <p:nvPr>
            <p:ph idx="1"/>
          </p:nvPr>
        </p:nvPicPr>
        <p:blipFill>
          <a:blip r:embed="rId2"/>
          <a:stretch>
            <a:fillRect/>
          </a:stretch>
        </p:blipFill>
        <p:spPr>
          <a:xfrm>
            <a:off x="-10042350" y="2836355"/>
            <a:ext cx="9766802" cy="2425825"/>
          </a:xfrm>
          <a:prstGeom prst="rect">
            <a:avLst/>
          </a:prstGeom>
        </p:spPr>
      </p:pic>
      <p:grpSp>
        <p:nvGrpSpPr>
          <p:cNvPr id="12" name="Grup 11">
            <a:extLst>
              <a:ext uri="{FF2B5EF4-FFF2-40B4-BE49-F238E27FC236}">
                <a16:creationId xmlns:a16="http://schemas.microsoft.com/office/drawing/2014/main" id="{1D97F6EB-4829-E666-E6F7-D08A5F2045F6}"/>
              </a:ext>
            </a:extLst>
          </p:cNvPr>
          <p:cNvGrpSpPr/>
          <p:nvPr/>
        </p:nvGrpSpPr>
        <p:grpSpPr>
          <a:xfrm>
            <a:off x="806301" y="1236152"/>
            <a:ext cx="10579398" cy="4210516"/>
            <a:chOff x="-7017204" y="1213933"/>
            <a:chExt cx="10579398" cy="4210516"/>
          </a:xfrm>
        </p:grpSpPr>
        <p:sp>
          <p:nvSpPr>
            <p:cNvPr id="9" name="Title 1">
              <a:extLst>
                <a:ext uri="{FF2B5EF4-FFF2-40B4-BE49-F238E27FC236}">
                  <a16:creationId xmlns:a16="http://schemas.microsoft.com/office/drawing/2014/main" id="{6FE70249-C3BA-118C-CCFD-5C6C53B8857F}"/>
                </a:ext>
              </a:extLst>
            </p:cNvPr>
            <p:cNvSpPr txBox="1">
              <a:spLocks/>
            </p:cNvSpPr>
            <p:nvPr/>
          </p:nvSpPr>
          <p:spPr>
            <a:xfrm>
              <a:off x="-7017204" y="1213933"/>
              <a:ext cx="10579398" cy="1356599"/>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sz="2300" b="1" kern="100" dirty="0">
                  <a:solidFill>
                    <a:schemeClr val="tx2"/>
                  </a:solidFill>
                  <a:latin typeface="Bahnschrift SemiBold" panose="020B0502040204020203" pitchFamily="34" charset="0"/>
                  <a:ea typeface="Times New Roman" panose="02020603050405020304" pitchFamily="18" charset="0"/>
                  <a:cs typeface="Times New Roman" panose="02020603050405020304" pitchFamily="18" charset="0"/>
                </a:rPr>
              </a:br>
              <a:br>
                <a:rPr lang="en-US" sz="3100" b="1" kern="100" dirty="0">
                  <a:solidFill>
                    <a:schemeClr val="tx2"/>
                  </a:solidFill>
                  <a:latin typeface="Bahnschrift SemiBold" panose="020B0502040204020203" pitchFamily="34" charset="0"/>
                  <a:ea typeface="Times New Roman" panose="02020603050405020304" pitchFamily="18" charset="0"/>
                  <a:cs typeface="Times New Roman" panose="02020603050405020304" pitchFamily="18" charset="0"/>
                </a:rPr>
              </a:br>
              <a:r>
                <a:rPr lang="en-US" sz="3100" b="1" kern="100" dirty="0">
                  <a:solidFill>
                    <a:schemeClr val="tx2"/>
                  </a:solidFill>
                  <a:latin typeface="Bahnschrift SemiBold" panose="020B0502040204020203" pitchFamily="34" charset="0"/>
                  <a:ea typeface="Times New Roman" panose="02020603050405020304" pitchFamily="18" charset="0"/>
                  <a:cs typeface="Times New Roman" panose="02020603050405020304" pitchFamily="18" charset="0"/>
                </a:rPr>
                <a:t>1.2 Decision Table for Log in Action </a:t>
              </a:r>
              <a:br>
                <a:rPr lang="en-GB" sz="2300" kern="100" dirty="0">
                  <a:solidFill>
                    <a:schemeClr val="tx2"/>
                  </a:solidFill>
                  <a:latin typeface="Calibri" panose="020F0502020204030204" pitchFamily="34" charset="0"/>
                  <a:ea typeface="Times New Roman" panose="02020603050405020304" pitchFamily="18" charset="0"/>
                  <a:cs typeface="Times New Roman" panose="02020603050405020304" pitchFamily="18" charset="0"/>
                </a:rPr>
              </a:br>
              <a:endParaRPr lang="en-GB" sz="2300" dirty="0">
                <a:solidFill>
                  <a:schemeClr val="tx2"/>
                </a:solidFill>
              </a:endParaRPr>
            </a:p>
          </p:txBody>
        </p:sp>
        <p:pic>
          <p:nvPicPr>
            <p:cNvPr id="10" name="Content Placeholder 3" descr="masa, takvim içeren bir resim&#10;&#10;Açıklama otomatik olarak oluşturuldu">
              <a:extLst>
                <a:ext uri="{FF2B5EF4-FFF2-40B4-BE49-F238E27FC236}">
                  <a16:creationId xmlns:a16="http://schemas.microsoft.com/office/drawing/2014/main" id="{7305D8EF-DE70-A759-D274-1425AC489D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7017204" y="2639100"/>
              <a:ext cx="8704220" cy="2785349"/>
            </a:xfrm>
            <a:prstGeom prst="rect">
              <a:avLst/>
            </a:prstGeom>
            <a:noFill/>
          </p:spPr>
        </p:pic>
      </p:grpSp>
      <p:sp>
        <p:nvSpPr>
          <p:cNvPr id="20" name="Başlık 19">
            <a:extLst>
              <a:ext uri="{FF2B5EF4-FFF2-40B4-BE49-F238E27FC236}">
                <a16:creationId xmlns:a16="http://schemas.microsoft.com/office/drawing/2014/main" id="{B359DCED-4195-4F06-40E6-84298561706D}"/>
              </a:ext>
            </a:extLst>
          </p:cNvPr>
          <p:cNvSpPr>
            <a:spLocks noGrp="1"/>
          </p:cNvSpPr>
          <p:nvPr>
            <p:ph type="title"/>
          </p:nvPr>
        </p:nvSpPr>
        <p:spPr/>
        <p:txBody>
          <a:bodyPr/>
          <a:lstStyle/>
          <a:p>
            <a:endParaRPr lang="tr-TR"/>
          </a:p>
        </p:txBody>
      </p:sp>
      <p:cxnSp>
        <p:nvCxnSpPr>
          <p:cNvPr id="4" name="Straight Connector 3">
            <a:extLst>
              <a:ext uri="{FF2B5EF4-FFF2-40B4-BE49-F238E27FC236}">
                <a16:creationId xmlns:a16="http://schemas.microsoft.com/office/drawing/2014/main" id="{0DA9FE70-E007-C69E-1A8A-9891CABCBF22}"/>
              </a:ext>
            </a:extLst>
          </p:cNvPr>
          <p:cNvCxnSpPr/>
          <p:nvPr/>
        </p:nvCxnSpPr>
        <p:spPr>
          <a:xfrm>
            <a:off x="806301" y="5446668"/>
            <a:ext cx="870422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614790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D354B6ED-40B8-E978-E5DC-F0AEBF32393C}"/>
              </a:ext>
            </a:extLst>
          </p:cNvPr>
          <p:cNvSpPr>
            <a:spLocks noGrp="1"/>
          </p:cNvSpPr>
          <p:nvPr>
            <p:ph type="title"/>
          </p:nvPr>
        </p:nvSpPr>
        <p:spPr>
          <a:xfrm>
            <a:off x="614640" y="1299033"/>
            <a:ext cx="9833548" cy="1066802"/>
          </a:xfrm>
        </p:spPr>
        <p:txBody>
          <a:bodyPr anchor="b">
            <a:normAutofit/>
          </a:bodyPr>
          <a:lstStyle/>
          <a:p>
            <a:r>
              <a:rPr lang="en-US" sz="3600" b="1" kern="100" dirty="0">
                <a:solidFill>
                  <a:schemeClr val="tx2"/>
                </a:solidFill>
                <a:effectLst/>
                <a:latin typeface="Bahnschrift SemiBold" panose="020B0502040204020203" pitchFamily="34" charset="0"/>
                <a:ea typeface="Times New Roman" panose="02020603050405020304" pitchFamily="18" charset="0"/>
                <a:cs typeface="Times New Roman" panose="02020603050405020304" pitchFamily="18" charset="0"/>
              </a:rPr>
              <a:t>1. 3 Equivalence Table</a:t>
            </a:r>
            <a:endParaRPr lang="en-GB" sz="3600" dirty="0">
              <a:solidFill>
                <a:schemeClr val="tx2"/>
              </a:solidFill>
              <a:latin typeface="Bahnschrift SemiBold" panose="020B0502040204020203" pitchFamily="34" charset="0"/>
            </a:endParaRPr>
          </a:p>
        </p:txBody>
      </p:sp>
      <p:grpSp>
        <p:nvGrpSpPr>
          <p:cNvPr id="12" name="Group 11">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Content Placeholder 3" descr="Table&#10;&#10;Description automatically generated">
            <a:extLst>
              <a:ext uri="{FF2B5EF4-FFF2-40B4-BE49-F238E27FC236}">
                <a16:creationId xmlns:a16="http://schemas.microsoft.com/office/drawing/2014/main" id="{3738FEA0-CFFE-6E9B-1484-4B6DC2F2E734}"/>
              </a:ext>
            </a:extLst>
          </p:cNvPr>
          <p:cNvPicPr>
            <a:picLocks noGrp="1" noChangeAspect="1"/>
          </p:cNvPicPr>
          <p:nvPr>
            <p:ph idx="1"/>
          </p:nvPr>
        </p:nvPicPr>
        <p:blipFill>
          <a:blip r:embed="rId2"/>
          <a:stretch>
            <a:fillRect/>
          </a:stretch>
        </p:blipFill>
        <p:spPr>
          <a:xfrm>
            <a:off x="681386" y="2899236"/>
            <a:ext cx="9766802" cy="2425825"/>
          </a:xfrm>
          <a:prstGeom prst="rect">
            <a:avLst/>
          </a:prstGeom>
        </p:spPr>
      </p:pic>
      <p:grpSp>
        <p:nvGrpSpPr>
          <p:cNvPr id="6" name="Grup 5">
            <a:extLst>
              <a:ext uri="{FF2B5EF4-FFF2-40B4-BE49-F238E27FC236}">
                <a16:creationId xmlns:a16="http://schemas.microsoft.com/office/drawing/2014/main" id="{C07BBED6-E541-7AFB-B1C3-C7CF8C8DDD47}"/>
              </a:ext>
            </a:extLst>
          </p:cNvPr>
          <p:cNvGrpSpPr/>
          <p:nvPr/>
        </p:nvGrpSpPr>
        <p:grpSpPr>
          <a:xfrm>
            <a:off x="-10069816" y="547570"/>
            <a:ext cx="10684151" cy="5308379"/>
            <a:chOff x="-10069816" y="547570"/>
            <a:chExt cx="10684151" cy="5308379"/>
          </a:xfrm>
        </p:grpSpPr>
        <p:sp>
          <p:nvSpPr>
            <p:cNvPr id="3" name="Title 1">
              <a:extLst>
                <a:ext uri="{FF2B5EF4-FFF2-40B4-BE49-F238E27FC236}">
                  <a16:creationId xmlns:a16="http://schemas.microsoft.com/office/drawing/2014/main" id="{4EFE5D27-821D-ECF0-0433-DFE6BD57E9C1}"/>
                </a:ext>
              </a:extLst>
            </p:cNvPr>
            <p:cNvSpPr txBox="1">
              <a:spLocks/>
            </p:cNvSpPr>
            <p:nvPr/>
          </p:nvSpPr>
          <p:spPr>
            <a:xfrm>
              <a:off x="-10069816" y="547570"/>
              <a:ext cx="10684151" cy="199197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a:solidFill>
                    <a:schemeClr val="tx2"/>
                  </a:solidFill>
                  <a:latin typeface="Bahnschrift SemiBold" panose="020B0502040204020203" pitchFamily="34" charset="0"/>
                  <a:ea typeface="Times New Roman" panose="02020603050405020304" pitchFamily="18" charset="0"/>
                  <a:cs typeface="Times New Roman" panose="02020603050405020304" pitchFamily="18" charset="0"/>
                </a:rPr>
                <a:t>1. 4 Boundary Analysis</a:t>
              </a:r>
              <a:br>
                <a:rPr lang="en-GB" sz="1800" kern="100">
                  <a:latin typeface="Calibri" panose="020F0502020204030204" pitchFamily="34" charset="0"/>
                  <a:ea typeface="Times New Roman" panose="02020603050405020304" pitchFamily="18" charset="0"/>
                  <a:cs typeface="Times New Roman" panose="02020603050405020304" pitchFamily="18" charset="0"/>
                </a:rPr>
              </a:br>
              <a:endParaRPr lang="en-US" sz="5200" dirty="0">
                <a:solidFill>
                  <a:schemeClr val="tx2"/>
                </a:solidFill>
              </a:endParaRPr>
            </a:p>
          </p:txBody>
        </p:sp>
        <p:pic>
          <p:nvPicPr>
            <p:cNvPr id="5" name="Picture 3" descr="Table&#10;&#10;Description automatically generated">
              <a:extLst>
                <a:ext uri="{FF2B5EF4-FFF2-40B4-BE49-F238E27FC236}">
                  <a16:creationId xmlns:a16="http://schemas.microsoft.com/office/drawing/2014/main" id="{D978FEE9-A033-2E66-D1CB-AB304DF2A8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7253" y="2641149"/>
              <a:ext cx="7395023" cy="3214800"/>
            </a:xfrm>
            <a:prstGeom prst="rect">
              <a:avLst/>
            </a:prstGeom>
          </p:spPr>
        </p:pic>
      </p:grpSp>
    </p:spTree>
    <p:extLst>
      <p:ext uri="{BB962C8B-B14F-4D97-AF65-F5344CB8AC3E}">
        <p14:creationId xmlns:p14="http://schemas.microsoft.com/office/powerpoint/2010/main" val="10510236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17">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27" name="Freeform: Shape 18">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19">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0">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1">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up 18">
            <a:extLst>
              <a:ext uri="{FF2B5EF4-FFF2-40B4-BE49-F238E27FC236}">
                <a16:creationId xmlns:a16="http://schemas.microsoft.com/office/drawing/2014/main" id="{DCB77315-9CAC-2B32-0052-B5152AA23C3F}"/>
              </a:ext>
            </a:extLst>
          </p:cNvPr>
          <p:cNvGrpSpPr/>
          <p:nvPr/>
        </p:nvGrpSpPr>
        <p:grpSpPr>
          <a:xfrm>
            <a:off x="-8940746" y="0"/>
            <a:ext cx="11203969" cy="6118032"/>
            <a:chOff x="-8940746" y="0"/>
            <a:chExt cx="11203969" cy="6118032"/>
          </a:xfrm>
        </p:grpSpPr>
        <p:sp>
          <p:nvSpPr>
            <p:cNvPr id="3" name="Title 1">
              <a:extLst>
                <a:ext uri="{FF2B5EF4-FFF2-40B4-BE49-F238E27FC236}">
                  <a16:creationId xmlns:a16="http://schemas.microsoft.com/office/drawing/2014/main" id="{F5080068-DEC6-E3CD-78C3-00CD51D79BDE}"/>
                </a:ext>
              </a:extLst>
            </p:cNvPr>
            <p:cNvSpPr txBox="1">
              <a:spLocks/>
            </p:cNvSpPr>
            <p:nvPr/>
          </p:nvSpPr>
          <p:spPr>
            <a:xfrm>
              <a:off x="-7566577" y="0"/>
              <a:ext cx="9829800" cy="139858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kern="100">
                  <a:solidFill>
                    <a:schemeClr val="tx2"/>
                  </a:solidFill>
                  <a:latin typeface="Bahnschrift SemiBold" panose="020B0502040204020203" pitchFamily="34" charset="0"/>
                  <a:ea typeface="Times New Roman" panose="02020603050405020304" pitchFamily="18" charset="0"/>
                  <a:cs typeface="Times New Roman" panose="02020603050405020304" pitchFamily="18" charset="0"/>
                </a:rPr>
                <a:t>1.5 Use Case Testing</a:t>
              </a:r>
              <a:r>
                <a:rPr lang="en-US" sz="3600" b="1" kern="10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GB" sz="3600" dirty="0">
                <a:solidFill>
                  <a:schemeClr val="tx2"/>
                </a:solidFill>
              </a:endParaRPr>
            </a:p>
          </p:txBody>
        </p:sp>
        <p:pic>
          <p:nvPicPr>
            <p:cNvPr id="5" name="Content Placeholder 3" descr="Table, calendar&#10;&#10;Description automatically generated">
              <a:extLst>
                <a:ext uri="{FF2B5EF4-FFF2-40B4-BE49-F238E27FC236}">
                  <a16:creationId xmlns:a16="http://schemas.microsoft.com/office/drawing/2014/main" id="{771690E0-805D-4C99-24F3-92CDE5A49B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8940746" y="1737033"/>
              <a:ext cx="8384692" cy="4380999"/>
            </a:xfrm>
            <a:prstGeom prst="rect">
              <a:avLst/>
            </a:prstGeom>
            <a:noFill/>
          </p:spPr>
        </p:pic>
      </p:grpSp>
      <p:grpSp>
        <p:nvGrpSpPr>
          <p:cNvPr id="18" name="Grup 17">
            <a:extLst>
              <a:ext uri="{FF2B5EF4-FFF2-40B4-BE49-F238E27FC236}">
                <a16:creationId xmlns:a16="http://schemas.microsoft.com/office/drawing/2014/main" id="{DF44FCD0-B118-7BB7-08EB-09CA578C3484}"/>
              </a:ext>
            </a:extLst>
          </p:cNvPr>
          <p:cNvGrpSpPr/>
          <p:nvPr/>
        </p:nvGrpSpPr>
        <p:grpSpPr>
          <a:xfrm>
            <a:off x="339391" y="561947"/>
            <a:ext cx="10684151" cy="5308379"/>
            <a:chOff x="-10069816" y="547570"/>
            <a:chExt cx="10684151" cy="5308379"/>
          </a:xfrm>
        </p:grpSpPr>
        <p:sp>
          <p:nvSpPr>
            <p:cNvPr id="11" name="Title 1">
              <a:extLst>
                <a:ext uri="{FF2B5EF4-FFF2-40B4-BE49-F238E27FC236}">
                  <a16:creationId xmlns:a16="http://schemas.microsoft.com/office/drawing/2014/main" id="{16C7C3D0-F0B3-ECC7-F16B-30664E92B69E}"/>
                </a:ext>
              </a:extLst>
            </p:cNvPr>
            <p:cNvSpPr txBox="1">
              <a:spLocks/>
            </p:cNvSpPr>
            <p:nvPr/>
          </p:nvSpPr>
          <p:spPr>
            <a:xfrm>
              <a:off x="-10069816" y="547570"/>
              <a:ext cx="10684151" cy="199197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00">
                  <a:solidFill>
                    <a:schemeClr val="tx2"/>
                  </a:solidFill>
                  <a:latin typeface="Bahnschrift SemiBold" panose="020B0502040204020203" pitchFamily="34" charset="0"/>
                  <a:ea typeface="Times New Roman" panose="02020603050405020304" pitchFamily="18" charset="0"/>
                  <a:cs typeface="Times New Roman" panose="02020603050405020304" pitchFamily="18" charset="0"/>
                </a:rPr>
                <a:t>1. 4 Boundary Analysis</a:t>
              </a:r>
              <a:br>
                <a:rPr lang="en-GB" sz="1800" kern="100">
                  <a:latin typeface="Calibri" panose="020F0502020204030204" pitchFamily="34" charset="0"/>
                  <a:ea typeface="Times New Roman" panose="02020603050405020304" pitchFamily="18" charset="0"/>
                  <a:cs typeface="Times New Roman" panose="02020603050405020304" pitchFamily="18" charset="0"/>
                </a:rPr>
              </a:br>
              <a:endParaRPr lang="en-US" sz="5200" dirty="0">
                <a:solidFill>
                  <a:schemeClr val="tx2"/>
                </a:solidFill>
              </a:endParaRPr>
            </a:p>
          </p:txBody>
        </p:sp>
        <p:pic>
          <p:nvPicPr>
            <p:cNvPr id="17" name="Picture 3" descr="Table&#10;&#10;Description automatically generated">
              <a:extLst>
                <a:ext uri="{FF2B5EF4-FFF2-40B4-BE49-F238E27FC236}">
                  <a16:creationId xmlns:a16="http://schemas.microsoft.com/office/drawing/2014/main" id="{EBB79641-4099-57A3-1596-C736981BD0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7253" y="2641149"/>
              <a:ext cx="7395023" cy="3214800"/>
            </a:xfrm>
            <a:prstGeom prst="rect">
              <a:avLst/>
            </a:prstGeom>
          </p:spPr>
        </p:pic>
      </p:grpSp>
    </p:spTree>
    <p:extLst>
      <p:ext uri="{BB962C8B-B14F-4D97-AF65-F5344CB8AC3E}">
        <p14:creationId xmlns:p14="http://schemas.microsoft.com/office/powerpoint/2010/main" val="41736966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0">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2">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14">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29" name="Freeform: Shape 15">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16">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18">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20">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33" name="Freeform: Shape 21">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22">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5" name="Freeform: Shape 24">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Başlık 5">
            <a:extLst>
              <a:ext uri="{FF2B5EF4-FFF2-40B4-BE49-F238E27FC236}">
                <a16:creationId xmlns:a16="http://schemas.microsoft.com/office/drawing/2014/main" id="{D15D79FC-78A6-E8C3-AD48-29C87D1552B3}"/>
              </a:ext>
            </a:extLst>
          </p:cNvPr>
          <p:cNvSpPr>
            <a:spLocks noGrp="1"/>
          </p:cNvSpPr>
          <p:nvPr>
            <p:ph type="title"/>
          </p:nvPr>
        </p:nvSpPr>
        <p:spPr/>
        <p:txBody>
          <a:bodyPr/>
          <a:lstStyle/>
          <a:p>
            <a:endParaRPr lang="tr-TR"/>
          </a:p>
        </p:txBody>
      </p:sp>
      <p:grpSp>
        <p:nvGrpSpPr>
          <p:cNvPr id="10" name="Grup 9">
            <a:extLst>
              <a:ext uri="{FF2B5EF4-FFF2-40B4-BE49-F238E27FC236}">
                <a16:creationId xmlns:a16="http://schemas.microsoft.com/office/drawing/2014/main" id="{256AAC5E-C496-B7AB-8264-BB41750A3EB2}"/>
              </a:ext>
            </a:extLst>
          </p:cNvPr>
          <p:cNvGrpSpPr/>
          <p:nvPr/>
        </p:nvGrpSpPr>
        <p:grpSpPr>
          <a:xfrm>
            <a:off x="2704914" y="115019"/>
            <a:ext cx="11203969" cy="6118032"/>
            <a:chOff x="-8940746" y="0"/>
            <a:chExt cx="11203969" cy="6118032"/>
          </a:xfrm>
        </p:grpSpPr>
        <p:sp>
          <p:nvSpPr>
            <p:cNvPr id="8" name="Title 1">
              <a:extLst>
                <a:ext uri="{FF2B5EF4-FFF2-40B4-BE49-F238E27FC236}">
                  <a16:creationId xmlns:a16="http://schemas.microsoft.com/office/drawing/2014/main" id="{7309E4A0-CCA7-25C3-567B-C9B2402FD216}"/>
                </a:ext>
              </a:extLst>
            </p:cNvPr>
            <p:cNvSpPr txBox="1">
              <a:spLocks/>
            </p:cNvSpPr>
            <p:nvPr/>
          </p:nvSpPr>
          <p:spPr>
            <a:xfrm>
              <a:off x="-7566577" y="0"/>
              <a:ext cx="9829800" cy="139858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kern="100">
                  <a:solidFill>
                    <a:schemeClr val="tx2"/>
                  </a:solidFill>
                  <a:latin typeface="Bahnschrift SemiBold" panose="020B0502040204020203" pitchFamily="34" charset="0"/>
                  <a:ea typeface="Times New Roman" panose="02020603050405020304" pitchFamily="18" charset="0"/>
                  <a:cs typeface="Times New Roman" panose="02020603050405020304" pitchFamily="18" charset="0"/>
                </a:rPr>
                <a:t>1.5 Use Case Testing</a:t>
              </a:r>
              <a:r>
                <a:rPr lang="en-US" sz="3600" b="1" kern="10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GB" sz="3600" dirty="0">
                <a:solidFill>
                  <a:schemeClr val="tx2"/>
                </a:solidFill>
              </a:endParaRPr>
            </a:p>
          </p:txBody>
        </p:sp>
        <p:pic>
          <p:nvPicPr>
            <p:cNvPr id="9" name="Content Placeholder 3" descr="Table, calendar&#10;&#10;Description automatically generated">
              <a:extLst>
                <a:ext uri="{FF2B5EF4-FFF2-40B4-BE49-F238E27FC236}">
                  <a16:creationId xmlns:a16="http://schemas.microsoft.com/office/drawing/2014/main" id="{07EF970D-171B-7A22-B3FF-BE24215888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8940746" y="1737033"/>
              <a:ext cx="8384692" cy="4380999"/>
            </a:xfrm>
            <a:prstGeom prst="rect">
              <a:avLst/>
            </a:prstGeom>
            <a:noFill/>
          </p:spPr>
        </p:pic>
      </p:grpSp>
      <p:pic>
        <p:nvPicPr>
          <p:cNvPr id="7" name="Picture 6">
            <a:extLst>
              <a:ext uri="{FF2B5EF4-FFF2-40B4-BE49-F238E27FC236}">
                <a16:creationId xmlns:a16="http://schemas.microsoft.com/office/drawing/2014/main" id="{4C658635-D0E3-856E-ABDB-00992DB2DE5A}"/>
              </a:ext>
            </a:extLst>
          </p:cNvPr>
          <p:cNvPicPr>
            <a:picLocks noChangeAspect="1"/>
          </p:cNvPicPr>
          <p:nvPr/>
        </p:nvPicPr>
        <p:blipFill>
          <a:blip r:embed="rId3"/>
          <a:stretch>
            <a:fillRect/>
          </a:stretch>
        </p:blipFill>
        <p:spPr>
          <a:xfrm>
            <a:off x="-10532030" y="1556204"/>
            <a:ext cx="10112777" cy="4235324"/>
          </a:xfrm>
          <a:prstGeom prst="rect">
            <a:avLst/>
          </a:prstGeom>
        </p:spPr>
      </p:pic>
    </p:spTree>
    <p:extLst>
      <p:ext uri="{BB962C8B-B14F-4D97-AF65-F5344CB8AC3E}">
        <p14:creationId xmlns:p14="http://schemas.microsoft.com/office/powerpoint/2010/main" val="34965860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697</TotalTime>
  <Words>679</Words>
  <Application>Microsoft Office PowerPoint</Application>
  <PresentationFormat>Widescreen</PresentationFormat>
  <Paragraphs>101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Bahnschrift SemiBold</vt:lpstr>
      <vt:lpstr>Calibri</vt:lpstr>
      <vt:lpstr>Calibri Light</vt:lpstr>
      <vt:lpstr>Times New Roman</vt:lpstr>
      <vt:lpstr>Office Theme</vt:lpstr>
      <vt:lpstr>Hande Hazan Keskin  21070006014  Mert Kahraman  20070006020  Pelin Sude Kırlı 20070006023 </vt:lpstr>
      <vt:lpstr>PowerPoint Presentation</vt:lpstr>
      <vt:lpstr>PowerPoint Presentation</vt:lpstr>
      <vt:lpstr>Result Of Our Tests</vt:lpstr>
      <vt:lpstr>Result Of Our Tests</vt:lpstr>
      <vt:lpstr>PowerPoint Presentation</vt:lpstr>
      <vt:lpstr>1. 3 Equivalence Table</vt:lpstr>
      <vt:lpstr>PowerPoint Presentation</vt:lpstr>
      <vt:lpstr>PowerPoint Presentation</vt:lpstr>
      <vt:lpstr>2. White-Box Technique Test for Java Selenium, ChromeDriver   We have used the Selenium library and ChromeDriver while automating out test cases. The scenario that we have automated is choosing a computer, adding it to the card and deleting it. </vt:lpstr>
      <vt:lpstr>2. White-Box Technique Test for Java Selenium, ChromeDriver   We have used the Selenium library and ChromeDriver while automating our test cases. The scenario that we have automated is choosing a computer, adding it to the card and deleting it. </vt:lpstr>
      <vt:lpstr>3. Usability Testing  Website is tested for these browsers and seen that the website works correctly in these browsers:  - Google Chrome  - Mozilla Firefox  - Internet Explorer/Microsoft Edge    </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Hande Hazan Keskin  21070006014  Mert Kahraman  20070006020  Pelin Sude Kırlı 20070006023</dc:title>
  <dc:creator>PELİN SUDE KIRLI</dc:creator>
  <cp:lastModifiedBy>PELİN SUDE KIRLI</cp:lastModifiedBy>
  <cp:revision>56</cp:revision>
  <dcterms:created xsi:type="dcterms:W3CDTF">2023-05-13T13:23:08Z</dcterms:created>
  <dcterms:modified xsi:type="dcterms:W3CDTF">2023-05-15T11:15:55Z</dcterms:modified>
</cp:coreProperties>
</file>