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0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CA7B-8D20-4BD3-B400-7B6A5FF1F7C5}" type="datetimeFigureOut">
              <a:rPr lang="cs-CZ" smtClean="0"/>
              <a:t>28. 5. 2015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B9518-4902-4A81-99BA-12B49F915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33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9518-4902-4A81-99BA-12B49F915F4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24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502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14637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cs-CZ" noProof="0" dirty="0" err="1" smtClean="0"/>
              <a:t>Click</a:t>
            </a:r>
            <a:r>
              <a:rPr lang="cs-CZ" noProof="0" dirty="0" smtClean="0"/>
              <a:t> to </a:t>
            </a:r>
            <a:r>
              <a:rPr lang="cs-CZ" noProof="0" dirty="0" err="1" smtClean="0"/>
              <a:t>edit</a:t>
            </a:r>
            <a:r>
              <a:rPr lang="cs-CZ" noProof="0" dirty="0" smtClean="0"/>
              <a:t> Master </a:t>
            </a:r>
            <a:r>
              <a:rPr lang="cs-CZ" noProof="0" dirty="0" err="1" smtClean="0"/>
              <a:t>title</a:t>
            </a:r>
            <a:r>
              <a:rPr lang="cs-CZ" noProof="0" dirty="0" smtClean="0"/>
              <a:t> style</a:t>
            </a:r>
            <a:endParaRPr lang="cs-CZ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6538"/>
            <a:ext cx="9144000" cy="1655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noProof="0" dirty="0" err="1" smtClean="0"/>
              <a:t>Click</a:t>
            </a:r>
            <a:r>
              <a:rPr lang="cs-CZ" noProof="0" dirty="0" smtClean="0"/>
              <a:t> to </a:t>
            </a:r>
            <a:r>
              <a:rPr lang="cs-CZ" noProof="0" dirty="0" err="1" smtClean="0"/>
              <a:t>edit</a:t>
            </a:r>
            <a:r>
              <a:rPr lang="cs-CZ" noProof="0" dirty="0" smtClean="0"/>
              <a:t> Master </a:t>
            </a:r>
            <a:r>
              <a:rPr lang="cs-CZ" noProof="0" dirty="0" err="1" smtClean="0"/>
              <a:t>subtitle</a:t>
            </a:r>
            <a:r>
              <a:rPr lang="cs-CZ" noProof="0" dirty="0" smtClean="0"/>
              <a:t> style</a:t>
            </a:r>
            <a:endParaRPr lang="cs-CZ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4CE2FAAD-62F5-466F-BB22-1F87357387D7}" type="datetime4">
              <a:rPr lang="cs-CZ" smtClean="0"/>
              <a:t>28. května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Západočeská</a:t>
            </a:r>
            <a:r>
              <a:rPr lang="en-US" dirty="0" smtClean="0"/>
              <a:t> </a:t>
            </a:r>
            <a:r>
              <a:rPr lang="en-US" dirty="0" err="1" smtClean="0"/>
              <a:t>univerzita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0B0300B-09AE-495C-9952-AE4722B297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8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FEA6-3834-45E6-91EB-028063508867}" type="datetime4">
              <a:rPr lang="cs-CZ" smtClean="0"/>
              <a:t>28. května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Západočeská univerzita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300B-09AE-495C-9952-AE4722B2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3068"/>
            <a:ext cx="9144000" cy="931863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cs-CZ" noProof="0" dirty="0" err="1" smtClean="0"/>
              <a:t>Click</a:t>
            </a:r>
            <a:r>
              <a:rPr lang="cs-CZ" noProof="0" dirty="0" smtClean="0"/>
              <a:t> to </a:t>
            </a:r>
            <a:r>
              <a:rPr lang="cs-CZ" noProof="0" dirty="0" err="1" smtClean="0"/>
              <a:t>edit</a:t>
            </a:r>
            <a:r>
              <a:rPr lang="cs-CZ" noProof="0" dirty="0" smtClean="0"/>
              <a:t> Master </a:t>
            </a:r>
            <a:r>
              <a:rPr lang="cs-CZ" noProof="0" dirty="0" err="1" smtClean="0"/>
              <a:t>title</a:t>
            </a:r>
            <a:r>
              <a:rPr lang="cs-CZ" noProof="0" dirty="0" smtClean="0"/>
              <a:t> style</a:t>
            </a:r>
            <a:endParaRPr lang="cs-CZ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4CE2FAAD-62F5-466F-BB22-1F87357387D7}" type="datetime4">
              <a:rPr lang="cs-CZ" smtClean="0"/>
              <a:t>28. května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Západočeská</a:t>
            </a:r>
            <a:r>
              <a:rPr lang="en-US" dirty="0" smtClean="0"/>
              <a:t> </a:t>
            </a:r>
            <a:r>
              <a:rPr lang="en-US" dirty="0" err="1" smtClean="0"/>
              <a:t>univerzita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0B0300B-09AE-495C-9952-AE4722B297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85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6429-FE37-48F4-BB59-6D717BADDCB5}" type="datetime4">
              <a:rPr lang="cs-CZ" smtClean="0"/>
              <a:t>28. května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Západočeská univerzita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0300B-09AE-495C-9952-AE4722B2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5110" y="1122362"/>
            <a:ext cx="9521780" cy="2612511"/>
          </a:xfrm>
        </p:spPr>
        <p:txBody>
          <a:bodyPr>
            <a:noAutofit/>
          </a:bodyPr>
          <a:lstStyle/>
          <a:p>
            <a:r>
              <a:rPr lang="cs-CZ" dirty="0" smtClean="0"/>
              <a:t>Návrh a realizace </a:t>
            </a:r>
            <a:r>
              <a:rPr lang="cs-CZ" dirty="0" err="1" smtClean="0"/>
              <a:t>real-time</a:t>
            </a:r>
            <a:r>
              <a:rPr lang="cs-CZ" dirty="0" smtClean="0"/>
              <a:t> komunikace pro senzorickou síť</a:t>
            </a:r>
            <a:br>
              <a:rPr lang="cs-CZ" dirty="0" smtClean="0"/>
            </a:br>
            <a:r>
              <a:rPr lang="cs-CZ" dirty="0" smtClean="0"/>
              <a:t>s webovou řídící aplikací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38671"/>
            <a:ext cx="9144000" cy="808328"/>
          </a:xfrm>
        </p:spPr>
        <p:txBody>
          <a:bodyPr/>
          <a:lstStyle/>
          <a:p>
            <a:r>
              <a:rPr lang="cs-CZ" dirty="0" smtClean="0"/>
              <a:t>Martin Zlámal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 obhajoby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Základní myšlenka a cíle práce</a:t>
            </a:r>
          </a:p>
          <a:p>
            <a:r>
              <a:rPr lang="cs-CZ" dirty="0" smtClean="0"/>
              <a:t>Výběr vhodné technologie</a:t>
            </a:r>
            <a:endParaRPr lang="cs-CZ" dirty="0" smtClean="0"/>
          </a:p>
          <a:p>
            <a:r>
              <a:rPr lang="cs-CZ" dirty="0"/>
              <a:t>Konkrétní technické řešení</a:t>
            </a:r>
          </a:p>
          <a:p>
            <a:r>
              <a:rPr lang="cs-CZ" dirty="0" smtClean="0"/>
              <a:t>Budoucí </a:t>
            </a:r>
            <a:r>
              <a:rPr lang="cs-CZ" dirty="0" smtClean="0"/>
              <a:t>záměr a rozvoj sítě</a:t>
            </a:r>
          </a:p>
          <a:p>
            <a:r>
              <a:rPr lang="cs-CZ" dirty="0" smtClean="0"/>
              <a:t>Závěr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 smtClean="0"/>
              <a:t>V průběhu obhajoby bude k vidění zjednodušená praktická ukázka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66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Základní myšlenka a cíle práce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Snadná ovladatelnost sítě a co největší </a:t>
            </a:r>
            <a:r>
              <a:rPr lang="cs-CZ" b="1" dirty="0" smtClean="0"/>
              <a:t>flexibilita</a:t>
            </a:r>
            <a:r>
              <a:rPr lang="cs-CZ" dirty="0" smtClean="0"/>
              <a:t> sítě</a:t>
            </a:r>
            <a:endParaRPr lang="cs-CZ" dirty="0" smtClean="0"/>
          </a:p>
          <a:p>
            <a:r>
              <a:rPr lang="cs-CZ" dirty="0" smtClean="0"/>
              <a:t>Vysoká </a:t>
            </a:r>
            <a:r>
              <a:rPr lang="cs-CZ" b="1" dirty="0" smtClean="0"/>
              <a:t>rychlost</a:t>
            </a:r>
            <a:r>
              <a:rPr lang="cs-CZ" dirty="0" smtClean="0"/>
              <a:t> a spolehlivost</a:t>
            </a:r>
          </a:p>
          <a:p>
            <a:r>
              <a:rPr lang="cs-CZ" dirty="0" smtClean="0"/>
              <a:t>Jednoduchá </a:t>
            </a:r>
            <a:r>
              <a:rPr lang="cs-CZ" b="1" dirty="0" smtClean="0"/>
              <a:t>rozšiřitelnost</a:t>
            </a:r>
            <a:r>
              <a:rPr lang="cs-CZ" dirty="0" smtClean="0"/>
              <a:t> sítě</a:t>
            </a:r>
            <a:endParaRPr lang="cs-CZ" dirty="0" smtClean="0"/>
          </a:p>
          <a:p>
            <a:r>
              <a:rPr lang="cs-CZ" dirty="0" smtClean="0"/>
              <a:t>Síť si musí být založena na přenosu </a:t>
            </a:r>
            <a:r>
              <a:rPr lang="cs-CZ" b="1" dirty="0" smtClean="0"/>
              <a:t>informací</a:t>
            </a:r>
            <a:endParaRPr lang="cs-CZ" b="1" dirty="0" smtClean="0"/>
          </a:p>
          <a:p>
            <a:endParaRPr lang="cs-CZ" dirty="0"/>
          </a:p>
          <a:p>
            <a:pPr marL="0" indent="0">
              <a:buNone/>
            </a:pPr>
            <a:r>
              <a:rPr lang="cs-CZ" dirty="0" smtClean="0"/>
              <a:t>Při elektroinstalaci je možné využít všech výhod LAN sítí, protože se přenáší informace, nikoliv energie!</a:t>
            </a:r>
          </a:p>
        </p:txBody>
      </p:sp>
    </p:spTree>
    <p:extLst>
      <p:ext uri="{BB962C8B-B14F-4D97-AF65-F5344CB8AC3E}">
        <p14:creationId xmlns:p14="http://schemas.microsoft.com/office/powerpoint/2010/main" val="9856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Výběr vhodné technologie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23101" y="2494070"/>
            <a:ext cx="4193613" cy="3172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3821" y="6208015"/>
            <a:ext cx="3078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Použitá vývojová deska MB786 </a:t>
            </a:r>
            <a:r>
              <a:rPr lang="cs-CZ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rev.B</a:t>
            </a:r>
            <a:endParaRPr lang="cs-CZ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zdroj</a:t>
            </a:r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http://bit.ly/1Kor8OH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33068" cy="4351338"/>
          </a:xfrm>
        </p:spPr>
        <p:txBody>
          <a:bodyPr/>
          <a:lstStyle/>
          <a:p>
            <a:endParaRPr lang="cs-CZ" dirty="0" smtClean="0"/>
          </a:p>
          <a:p>
            <a:r>
              <a:rPr lang="cs-CZ" dirty="0" err="1" smtClean="0"/>
              <a:t>Mikrokontroléry</a:t>
            </a:r>
            <a:r>
              <a:rPr lang="cs-CZ" dirty="0" smtClean="0"/>
              <a:t> od </a:t>
            </a:r>
            <a:r>
              <a:rPr lang="cs-CZ" dirty="0" err="1" smtClean="0"/>
              <a:t>STMicroelecronics</a:t>
            </a:r>
            <a:endParaRPr lang="cs-CZ" dirty="0" smtClean="0"/>
          </a:p>
          <a:p>
            <a:r>
              <a:rPr lang="cs-CZ" dirty="0" smtClean="0"/>
              <a:t>Real-</a:t>
            </a:r>
            <a:r>
              <a:rPr lang="cs-CZ" dirty="0" err="1" smtClean="0"/>
              <a:t>time</a:t>
            </a:r>
            <a:r>
              <a:rPr lang="cs-CZ" dirty="0" smtClean="0"/>
              <a:t> </a:t>
            </a:r>
            <a:r>
              <a:rPr lang="cs-CZ" dirty="0" err="1" smtClean="0"/>
              <a:t>JavaScriptový</a:t>
            </a:r>
            <a:r>
              <a:rPr lang="cs-CZ" dirty="0" smtClean="0"/>
              <a:t> server Node.js</a:t>
            </a:r>
          </a:p>
          <a:p>
            <a:r>
              <a:rPr lang="cs-CZ" dirty="0" smtClean="0"/>
              <a:t>Databázový server </a:t>
            </a:r>
            <a:r>
              <a:rPr lang="cs-CZ" dirty="0" err="1" smtClean="0"/>
              <a:t>Redis</a:t>
            </a:r>
            <a:endParaRPr lang="cs-CZ" dirty="0" smtClean="0"/>
          </a:p>
          <a:p>
            <a:r>
              <a:rPr lang="cs-CZ" dirty="0" smtClean="0"/>
              <a:t>Webový framework Sails.js</a:t>
            </a:r>
          </a:p>
          <a:p>
            <a:r>
              <a:rPr lang="cs-CZ" dirty="0" err="1" smtClean="0"/>
              <a:t>Websockety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3593206" y="1983350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(STM32F207IGH6 a STM32F457IGH6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cs-CZ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Konkrétní technické řešení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53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  <a:p>
            <a:r>
              <a:rPr lang="cs-CZ" dirty="0" smtClean="0"/>
              <a:t>Koncentrátory komunikují se serverem pomocí </a:t>
            </a:r>
            <a:r>
              <a:rPr lang="cs-CZ" b="1" dirty="0" smtClean="0"/>
              <a:t>UDP</a:t>
            </a:r>
            <a:r>
              <a:rPr lang="cs-CZ" dirty="0" smtClean="0"/>
              <a:t> datagramů a </a:t>
            </a:r>
            <a:r>
              <a:rPr lang="cs-CZ" b="1" dirty="0" smtClean="0"/>
              <a:t>TCP</a:t>
            </a:r>
            <a:r>
              <a:rPr lang="cs-CZ" dirty="0" smtClean="0"/>
              <a:t> </a:t>
            </a:r>
            <a:r>
              <a:rPr lang="cs-CZ" dirty="0" err="1" smtClean="0"/>
              <a:t>packetů</a:t>
            </a:r>
            <a:endParaRPr lang="cs-CZ" dirty="0" smtClean="0"/>
          </a:p>
          <a:p>
            <a:r>
              <a:rPr lang="cs-CZ" dirty="0" smtClean="0"/>
              <a:t>Na </a:t>
            </a:r>
            <a:r>
              <a:rPr lang="cs-CZ" dirty="0" smtClean="0"/>
              <a:t>stranu klienta se informace posílají přes </a:t>
            </a:r>
            <a:r>
              <a:rPr lang="cs-CZ" b="1" dirty="0" err="1" smtClean="0"/>
              <a:t>Websocket</a:t>
            </a:r>
            <a:endParaRPr lang="cs-CZ" b="1" dirty="0" smtClean="0"/>
          </a:p>
          <a:p>
            <a:r>
              <a:rPr lang="cs-CZ" dirty="0" smtClean="0"/>
              <a:t>Jako </a:t>
            </a:r>
            <a:r>
              <a:rPr lang="cs-CZ" dirty="0" err="1" smtClean="0"/>
              <a:t>mezipaměť</a:t>
            </a:r>
            <a:r>
              <a:rPr lang="cs-CZ" dirty="0" smtClean="0"/>
              <a:t> je použita </a:t>
            </a:r>
            <a:r>
              <a:rPr lang="cs-CZ" dirty="0" err="1" smtClean="0"/>
              <a:t>key-value</a:t>
            </a:r>
            <a:r>
              <a:rPr lang="cs-CZ" dirty="0" smtClean="0"/>
              <a:t> databáze </a:t>
            </a:r>
            <a:r>
              <a:rPr lang="cs-CZ" b="1" dirty="0" err="1" smtClean="0"/>
              <a:t>Redis</a:t>
            </a:r>
            <a:r>
              <a:rPr lang="cs-CZ" b="1" dirty="0" smtClean="0"/>
              <a:t> (RESP)</a:t>
            </a:r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56" y="2471403"/>
            <a:ext cx="4923936" cy="35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Budoucí záměr a rozvoj sítě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Další </a:t>
            </a:r>
            <a:r>
              <a:rPr lang="cs-CZ" dirty="0" smtClean="0"/>
              <a:t>koncové členy</a:t>
            </a:r>
          </a:p>
          <a:p>
            <a:r>
              <a:rPr lang="cs-CZ" dirty="0" smtClean="0"/>
              <a:t>IPv6, bezdrátový </a:t>
            </a:r>
            <a:r>
              <a:rPr lang="cs-CZ" dirty="0" smtClean="0"/>
              <a:t>přenos (Wi-Fi, </a:t>
            </a:r>
            <a:r>
              <a:rPr lang="cs-CZ" dirty="0" err="1" smtClean="0"/>
              <a:t>Li-Fi</a:t>
            </a:r>
            <a:r>
              <a:rPr lang="cs-CZ" dirty="0" smtClean="0"/>
              <a:t>), </a:t>
            </a:r>
            <a:r>
              <a:rPr lang="cs-CZ" dirty="0" smtClean="0"/>
              <a:t>zabezpečení</a:t>
            </a:r>
          </a:p>
          <a:p>
            <a:r>
              <a:rPr lang="cs-CZ" dirty="0" smtClean="0"/>
              <a:t>Praktická realizace přístrojů</a:t>
            </a:r>
          </a:p>
          <a:p>
            <a:endParaRPr lang="cs-CZ" dirty="0" smtClean="0"/>
          </a:p>
          <a:p>
            <a:r>
              <a:rPr lang="cs-CZ" dirty="0" err="1" smtClean="0"/>
              <a:t>Fog</a:t>
            </a:r>
            <a:r>
              <a:rPr lang="cs-CZ" dirty="0" smtClean="0"/>
              <a:t> </a:t>
            </a:r>
            <a:r>
              <a:rPr lang="cs-CZ" dirty="0" err="1" smtClean="0"/>
              <a:t>computing</a:t>
            </a:r>
            <a:r>
              <a:rPr lang="cs-CZ" dirty="0" smtClean="0"/>
              <a:t>? Celý systém je centralizovaný (server). Budoucnost však vidím v částečně decentralizovaném přístupu.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2669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7233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Tento projekt zvyšuje pohodlí v domácnosti</a:t>
            </a:r>
          </a:p>
          <a:p>
            <a:r>
              <a:rPr lang="cs-CZ" dirty="0" smtClean="0"/>
              <a:t>(Šetří </a:t>
            </a:r>
            <a:r>
              <a:rPr lang="cs-CZ" dirty="0" smtClean="0"/>
              <a:t>spotřebu elektrické </a:t>
            </a:r>
            <a:r>
              <a:rPr lang="cs-CZ" dirty="0" smtClean="0"/>
              <a:t>energie)</a:t>
            </a:r>
            <a:endParaRPr lang="cs-CZ" dirty="0" smtClean="0"/>
          </a:p>
          <a:p>
            <a:r>
              <a:rPr lang="cs-CZ" dirty="0" smtClean="0"/>
              <a:t>Zavádí nový pohled na elektroinstalace objektů</a:t>
            </a:r>
          </a:p>
          <a:p>
            <a:r>
              <a:rPr lang="cs-CZ" dirty="0" smtClean="0"/>
              <a:t>Do dnešního dne bylo zpracováno více než </a:t>
            </a:r>
            <a:r>
              <a:rPr lang="cs-CZ" b="1" dirty="0" err="1" smtClean="0"/>
              <a:t>xxx</a:t>
            </a:r>
            <a:r>
              <a:rPr lang="cs-CZ" b="1" dirty="0" smtClean="0"/>
              <a:t> </a:t>
            </a:r>
            <a:r>
              <a:rPr lang="cs-CZ" b="1" dirty="0" err="1" smtClean="0"/>
              <a:t>xxx</a:t>
            </a:r>
            <a:r>
              <a:rPr lang="cs-CZ" b="1" dirty="0" smtClean="0"/>
              <a:t> </a:t>
            </a:r>
            <a:r>
              <a:rPr lang="cs-CZ" b="1" dirty="0" err="1" smtClean="0"/>
              <a:t>xxx</a:t>
            </a:r>
            <a:r>
              <a:rPr lang="cs-CZ" dirty="0" smtClean="0"/>
              <a:t> požadavků bez větších technických komplikací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 smtClean="0"/>
              <a:t>Největším nepřítelem tohoto projektu je obava ze spolehlivosti a určitá zdrženlivost. Nepovažuji však tento projekt za „hudbu“ vzdálené budoucnosti…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62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6600" dirty="0" smtClean="0"/>
              <a:t>Děkuji za pozornost</a:t>
            </a:r>
            <a:endParaRPr lang="cs-CZ" sz="6600" dirty="0"/>
          </a:p>
        </p:txBody>
      </p:sp>
    </p:spTree>
    <p:extLst>
      <p:ext uri="{BB962C8B-B14F-4D97-AF65-F5344CB8AC3E}">
        <p14:creationId xmlns:p14="http://schemas.microsoft.com/office/powerpoint/2010/main" val="40275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247</Words>
  <Application>Microsoft Office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Návrh a realizace real-time komunikace pro senzorickou síť s webovou řídící aplikací</vt:lpstr>
      <vt:lpstr>Obsah obhajoby</vt:lpstr>
      <vt:lpstr>Základní myšlenka a cíle práce</vt:lpstr>
      <vt:lpstr>Výběr vhodné technologie</vt:lpstr>
      <vt:lpstr>Konkrétní technické řešení</vt:lpstr>
      <vt:lpstr>Budoucí záměr a rozvoj sítě</vt:lpstr>
      <vt:lpstr>Závěr</vt:lpstr>
      <vt:lpstr>Děkuji za pozornost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 a realizace real-time komunikace pro senzorickou síť s webovou řídící aplikací</dc:title>
  <dc:creator>Martin Zlámal</dc:creator>
  <cp:lastModifiedBy>Martin Zlámal</cp:lastModifiedBy>
  <cp:revision>50</cp:revision>
  <dcterms:created xsi:type="dcterms:W3CDTF">2015-01-15T21:36:46Z</dcterms:created>
  <dcterms:modified xsi:type="dcterms:W3CDTF">2015-05-28T15:44:06Z</dcterms:modified>
</cp:coreProperties>
</file>