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0" r:id="rId6"/>
    <p:sldId id="265" r:id="rId7"/>
    <p:sldId id="266" r:id="rId8"/>
    <p:sldId id="262" r:id="rId9"/>
    <p:sldId id="263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CA7B-8D20-4BD3-B400-7B6A5FF1F7C5}" type="datetimeFigureOut">
              <a:rPr lang="cs-CZ" smtClean="0"/>
              <a:t>8. 6. 2015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B9518-4902-4A81-99BA-12B49F915F4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33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B9518-4902-4A81-99BA-12B49F915F4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24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50292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14637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cs-CZ" noProof="0" dirty="0" err="1" smtClean="0"/>
              <a:t>Click</a:t>
            </a:r>
            <a:r>
              <a:rPr lang="cs-CZ" noProof="0" dirty="0" smtClean="0"/>
              <a:t> to </a:t>
            </a:r>
            <a:r>
              <a:rPr lang="cs-CZ" noProof="0" dirty="0" err="1" smtClean="0"/>
              <a:t>edit</a:t>
            </a:r>
            <a:r>
              <a:rPr lang="cs-CZ" noProof="0" dirty="0" smtClean="0"/>
              <a:t> Master </a:t>
            </a:r>
            <a:r>
              <a:rPr lang="cs-CZ" noProof="0" dirty="0" err="1" smtClean="0"/>
              <a:t>title</a:t>
            </a:r>
            <a:r>
              <a:rPr lang="cs-CZ" noProof="0" dirty="0" smtClean="0"/>
              <a:t> style</a:t>
            </a:r>
            <a:endParaRPr lang="cs-CZ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46538"/>
            <a:ext cx="9144000" cy="1655762"/>
          </a:xfrm>
        </p:spPr>
        <p:txBody>
          <a:bodyPr anchor="b">
            <a:normAutofit/>
          </a:bodyPr>
          <a:lstStyle>
            <a:lvl1pPr marL="0" indent="0" algn="ctr">
              <a:buNone/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noProof="0" dirty="0" err="1" smtClean="0"/>
              <a:t>Click</a:t>
            </a:r>
            <a:r>
              <a:rPr lang="cs-CZ" noProof="0" dirty="0" smtClean="0"/>
              <a:t> to </a:t>
            </a:r>
            <a:r>
              <a:rPr lang="cs-CZ" noProof="0" dirty="0" err="1" smtClean="0"/>
              <a:t>edit</a:t>
            </a:r>
            <a:r>
              <a:rPr lang="cs-CZ" noProof="0" dirty="0" smtClean="0"/>
              <a:t> Master </a:t>
            </a:r>
            <a:r>
              <a:rPr lang="cs-CZ" noProof="0" dirty="0" err="1" smtClean="0"/>
              <a:t>subtitle</a:t>
            </a:r>
            <a:r>
              <a:rPr lang="cs-CZ" noProof="0" dirty="0" smtClean="0"/>
              <a:t> style</a:t>
            </a:r>
            <a:endParaRPr lang="cs-CZ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4CE2FAAD-62F5-466F-BB22-1F87357387D7}" type="datetime4">
              <a:rPr lang="cs-CZ" smtClean="0"/>
              <a:t>8. června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Západočeská</a:t>
            </a:r>
            <a:r>
              <a:rPr lang="en-US" dirty="0" smtClean="0"/>
              <a:t> </a:t>
            </a:r>
            <a:r>
              <a:rPr lang="en-US" dirty="0" err="1" smtClean="0"/>
              <a:t>univerzita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0B0300B-09AE-495C-9952-AE4722B297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090" y="441483"/>
            <a:ext cx="749810" cy="8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87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endParaRPr lang="cs-CZ" dirty="0" smtClean="0"/>
          </a:p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AFEA6-3834-45E6-91EB-028063508867}" type="datetime4">
              <a:rPr lang="cs-CZ" smtClean="0"/>
              <a:t>8. června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Západočeská univerzita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0300B-09AE-495C-9952-AE4722B2979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090" y="441483"/>
            <a:ext cx="749810" cy="8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54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63068"/>
            <a:ext cx="9144000" cy="931863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cs-CZ" noProof="0" dirty="0" err="1" smtClean="0"/>
              <a:t>Click</a:t>
            </a:r>
            <a:r>
              <a:rPr lang="cs-CZ" noProof="0" dirty="0" smtClean="0"/>
              <a:t> to </a:t>
            </a:r>
            <a:r>
              <a:rPr lang="cs-CZ" noProof="0" dirty="0" err="1" smtClean="0"/>
              <a:t>edit</a:t>
            </a:r>
            <a:r>
              <a:rPr lang="cs-CZ" noProof="0" dirty="0" smtClean="0"/>
              <a:t> Master </a:t>
            </a:r>
            <a:r>
              <a:rPr lang="cs-CZ" noProof="0" dirty="0" err="1" smtClean="0"/>
              <a:t>title</a:t>
            </a:r>
            <a:r>
              <a:rPr lang="cs-CZ" noProof="0" dirty="0" smtClean="0"/>
              <a:t> style</a:t>
            </a:r>
            <a:endParaRPr lang="cs-CZ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4CE2FAAD-62F5-466F-BB22-1F87357387D7}" type="datetime4">
              <a:rPr lang="cs-CZ" smtClean="0"/>
              <a:t>8. června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Západočeská</a:t>
            </a:r>
            <a:r>
              <a:rPr lang="en-US" dirty="0" smtClean="0"/>
              <a:t> </a:t>
            </a:r>
            <a:r>
              <a:rPr lang="en-US" dirty="0" err="1" smtClean="0"/>
              <a:t>univerzita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0B0300B-09AE-495C-9952-AE4722B297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3090" y="441483"/>
            <a:ext cx="749810" cy="8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85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fld id="{4CE2FAAD-62F5-466F-BB22-1F87357387D7}" type="datetime4">
              <a:rPr lang="cs-CZ" smtClean="0"/>
              <a:t>8. června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 dirty="0" err="1" smtClean="0"/>
              <a:t>Západočeská</a:t>
            </a:r>
            <a:r>
              <a:rPr lang="en-US" dirty="0" smtClean="0"/>
              <a:t> </a:t>
            </a:r>
            <a:r>
              <a:rPr lang="en-US" dirty="0" err="1" smtClean="0"/>
              <a:t>univerzita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60B0300B-09AE-495C-9952-AE4722B297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84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6429-FE37-48F4-BB59-6D717BADDCB5}" type="datetime4">
              <a:rPr lang="cs-CZ" smtClean="0"/>
              <a:t>8. června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Západočeská univerzita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0300B-09AE-495C-9952-AE4722B29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5110" y="1122362"/>
            <a:ext cx="9521780" cy="2612511"/>
          </a:xfrm>
        </p:spPr>
        <p:txBody>
          <a:bodyPr>
            <a:noAutofit/>
          </a:bodyPr>
          <a:lstStyle/>
          <a:p>
            <a:r>
              <a:rPr lang="cs-CZ" dirty="0" smtClean="0"/>
              <a:t>Návrh a realizace </a:t>
            </a:r>
            <a:r>
              <a:rPr lang="cs-CZ" dirty="0" err="1" smtClean="0"/>
              <a:t>real-time</a:t>
            </a:r>
            <a:r>
              <a:rPr lang="cs-CZ" dirty="0" smtClean="0"/>
              <a:t> komunikace pro senzorickou síť</a:t>
            </a:r>
            <a:br>
              <a:rPr lang="cs-CZ" dirty="0" smtClean="0"/>
            </a:br>
            <a:r>
              <a:rPr lang="cs-CZ" dirty="0" smtClean="0"/>
              <a:t>s webovou řídící aplikací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38671"/>
            <a:ext cx="4572000" cy="1352280"/>
          </a:xfrm>
        </p:spPr>
        <p:txBody>
          <a:bodyPr>
            <a:normAutofit/>
          </a:bodyPr>
          <a:lstStyle/>
          <a:p>
            <a:pPr algn="l"/>
            <a:r>
              <a:rPr lang="cs-CZ" dirty="0" smtClean="0"/>
              <a:t>Martin Zlámal</a:t>
            </a:r>
          </a:p>
          <a:p>
            <a:pPr algn="l"/>
            <a:r>
              <a:rPr lang="cs-CZ" sz="1600" dirty="0" smtClean="0"/>
              <a:t>2015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5999" y="5138670"/>
            <a:ext cx="5057105" cy="13522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cs-CZ" sz="2400" dirty="0" smtClean="0"/>
              <a:t>ZÁPADOČESKÁ UNIVERZITA V PLZNI</a:t>
            </a:r>
          </a:p>
          <a:p>
            <a:pPr algn="r"/>
            <a:r>
              <a:rPr lang="cs-CZ" sz="1600" dirty="0" smtClean="0"/>
              <a:t>FAKULTA ELEKTROTECHNICKÁ</a:t>
            </a:r>
          </a:p>
          <a:p>
            <a:pPr algn="r"/>
            <a:r>
              <a:rPr lang="cs-CZ" sz="1600" dirty="0" smtClean="0"/>
              <a:t>KATEDRA ELEKTROENERGETIKY A EKOLOGIE</a:t>
            </a:r>
            <a:endParaRPr lang="cs-CZ" sz="1000" dirty="0" smtClean="0"/>
          </a:p>
        </p:txBody>
      </p:sp>
    </p:spTree>
    <p:extLst>
      <p:ext uri="{BB962C8B-B14F-4D97-AF65-F5344CB8AC3E}">
        <p14:creationId xmlns:p14="http://schemas.microsoft.com/office/powerpoint/2010/main" val="4139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cs-CZ" sz="6600" dirty="0" smtClean="0"/>
              <a:t>Děkuji za pozornost</a:t>
            </a:r>
            <a:endParaRPr lang="cs-CZ" sz="6600" dirty="0"/>
          </a:p>
        </p:txBody>
      </p:sp>
    </p:spTree>
    <p:extLst>
      <p:ext uri="{BB962C8B-B14F-4D97-AF65-F5344CB8AC3E}">
        <p14:creationId xmlns:p14="http://schemas.microsoft.com/office/powerpoint/2010/main" val="40275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 obhajoby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21288" cy="4351338"/>
          </a:xfrm>
        </p:spPr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Základní myšlenka a cíle práce</a:t>
            </a:r>
          </a:p>
          <a:p>
            <a:r>
              <a:rPr lang="cs-CZ" dirty="0" smtClean="0"/>
              <a:t>Výběr vhodné technologie</a:t>
            </a:r>
          </a:p>
          <a:p>
            <a:r>
              <a:rPr lang="cs-CZ" dirty="0"/>
              <a:t>Konkrétní technické </a:t>
            </a:r>
            <a:r>
              <a:rPr lang="cs-CZ" dirty="0" smtClean="0"/>
              <a:t>řešení</a:t>
            </a:r>
            <a:endParaRPr lang="cs-CZ" dirty="0"/>
          </a:p>
          <a:p>
            <a:r>
              <a:rPr lang="cs-CZ" dirty="0" smtClean="0"/>
              <a:t>Budoucí záměr a rozvoj sítě</a:t>
            </a:r>
          </a:p>
          <a:p>
            <a:r>
              <a:rPr lang="cs-CZ" dirty="0" smtClean="0"/>
              <a:t>Závěr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070" y="1906007"/>
            <a:ext cx="5666135" cy="42709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14111" y="6176963"/>
            <a:ext cx="3078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Stavový diagram TCP</a:t>
            </a:r>
          </a:p>
          <a:p>
            <a:pPr algn="ctr"/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zdroj</a:t>
            </a:r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http://bit.ly/1KNNfym</a:t>
            </a:r>
          </a:p>
        </p:txBody>
      </p:sp>
    </p:spTree>
    <p:extLst>
      <p:ext uri="{BB962C8B-B14F-4D97-AF65-F5344CB8AC3E}">
        <p14:creationId xmlns:p14="http://schemas.microsoft.com/office/powerpoint/2010/main" val="6666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Základní myšlenka a cíle práce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Snadná ovladatelnost sítě a co největší </a:t>
            </a:r>
            <a:r>
              <a:rPr lang="cs-CZ" b="1" dirty="0" smtClean="0"/>
              <a:t>flexibilita</a:t>
            </a:r>
            <a:r>
              <a:rPr lang="cs-CZ" dirty="0" smtClean="0"/>
              <a:t> sítě</a:t>
            </a:r>
          </a:p>
          <a:p>
            <a:r>
              <a:rPr lang="cs-CZ" dirty="0" smtClean="0"/>
              <a:t>Vysoká </a:t>
            </a:r>
            <a:r>
              <a:rPr lang="cs-CZ" b="1" dirty="0" smtClean="0"/>
              <a:t>rychlost</a:t>
            </a:r>
            <a:r>
              <a:rPr lang="cs-CZ" dirty="0" smtClean="0"/>
              <a:t> a spolehlivost</a:t>
            </a:r>
          </a:p>
          <a:p>
            <a:r>
              <a:rPr lang="cs-CZ" dirty="0" smtClean="0"/>
              <a:t>Jednoduchá </a:t>
            </a:r>
            <a:r>
              <a:rPr lang="cs-CZ" b="1" dirty="0" smtClean="0"/>
              <a:t>rozšiřitelnost</a:t>
            </a:r>
            <a:r>
              <a:rPr lang="cs-CZ" dirty="0" smtClean="0"/>
              <a:t> sítě</a:t>
            </a:r>
          </a:p>
          <a:p>
            <a:r>
              <a:rPr lang="cs-CZ" dirty="0" smtClean="0"/>
              <a:t>Síť si musí být založena na přenosu </a:t>
            </a:r>
            <a:r>
              <a:rPr lang="cs-CZ" b="1" dirty="0" smtClean="0"/>
              <a:t>informací</a:t>
            </a:r>
          </a:p>
          <a:p>
            <a:endParaRPr lang="cs-CZ" dirty="0"/>
          </a:p>
          <a:p>
            <a:pPr marL="0" indent="0">
              <a:buNone/>
            </a:pPr>
            <a:r>
              <a:rPr lang="cs-CZ" dirty="0" smtClean="0"/>
              <a:t>Při elektroinstalaci je možné využít všech výhod LAN sítí, protože se přenáší informace, nikoliv energie!</a:t>
            </a:r>
          </a:p>
        </p:txBody>
      </p:sp>
    </p:spTree>
    <p:extLst>
      <p:ext uri="{BB962C8B-B14F-4D97-AF65-F5344CB8AC3E}">
        <p14:creationId xmlns:p14="http://schemas.microsoft.com/office/powerpoint/2010/main" val="9856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Výběr vhodné technologie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23101" y="2494070"/>
            <a:ext cx="4193613" cy="3172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3821" y="6208015"/>
            <a:ext cx="3078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Použitá vývojová deska MB786 </a:t>
            </a:r>
            <a:r>
              <a:rPr lang="cs-CZ" sz="1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rev.B</a:t>
            </a:r>
            <a:endParaRPr lang="cs-CZ" sz="1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cs-CZ" sz="1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zdroj</a:t>
            </a:r>
            <a:r>
              <a:rPr lang="cs-CZ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http://bit.ly/1Kor8OH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33068" cy="4351338"/>
          </a:xfrm>
        </p:spPr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err="1" smtClean="0"/>
              <a:t>Mikrokontroléry</a:t>
            </a:r>
            <a:r>
              <a:rPr lang="cs-CZ" dirty="0" smtClean="0"/>
              <a:t> od </a:t>
            </a:r>
            <a:r>
              <a:rPr lang="cs-CZ" dirty="0" err="1" smtClean="0"/>
              <a:t>STMicroelecronics</a:t>
            </a:r>
            <a:endParaRPr lang="cs-CZ" dirty="0" smtClean="0"/>
          </a:p>
          <a:p>
            <a:r>
              <a:rPr lang="cs-CZ" dirty="0" smtClean="0"/>
              <a:t>Real-</a:t>
            </a:r>
            <a:r>
              <a:rPr lang="cs-CZ" dirty="0" err="1" smtClean="0"/>
              <a:t>time</a:t>
            </a:r>
            <a:r>
              <a:rPr lang="cs-CZ" dirty="0" smtClean="0"/>
              <a:t> </a:t>
            </a:r>
            <a:r>
              <a:rPr lang="cs-CZ" dirty="0" err="1" smtClean="0"/>
              <a:t>JavaScriptový</a:t>
            </a:r>
            <a:r>
              <a:rPr lang="cs-CZ" dirty="0" smtClean="0"/>
              <a:t> server Node.js</a:t>
            </a:r>
          </a:p>
          <a:p>
            <a:r>
              <a:rPr lang="cs-CZ" dirty="0" smtClean="0"/>
              <a:t>Databázový server </a:t>
            </a:r>
            <a:r>
              <a:rPr lang="cs-CZ" dirty="0" err="1" smtClean="0"/>
              <a:t>Redis</a:t>
            </a:r>
            <a:endParaRPr lang="cs-CZ" dirty="0" smtClean="0"/>
          </a:p>
          <a:p>
            <a:r>
              <a:rPr lang="cs-CZ" dirty="0" smtClean="0"/>
              <a:t>Webový framework Sails.js</a:t>
            </a:r>
          </a:p>
          <a:p>
            <a:r>
              <a:rPr lang="cs-CZ" dirty="0" err="1" smtClean="0"/>
              <a:t>Websockety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3618963" y="2446989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(STM32F207IGH6 a STM32F457IGH6</a:t>
            </a:r>
            <a:r>
              <a:rPr lang="cs-CZ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cs-CZ" dirty="0">
              <a:solidFill>
                <a:schemeClr val="tx1">
                  <a:lumMod val="50000"/>
                  <a:lumOff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Konkrétní technické řešení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53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  <a:p>
            <a:r>
              <a:rPr lang="cs-CZ" dirty="0" smtClean="0"/>
              <a:t>Koncentrátory komunikují se serverem pomocí </a:t>
            </a:r>
            <a:r>
              <a:rPr lang="cs-CZ" b="1" dirty="0" smtClean="0"/>
              <a:t>UDP</a:t>
            </a:r>
            <a:r>
              <a:rPr lang="cs-CZ" dirty="0" smtClean="0"/>
              <a:t> datagramů a </a:t>
            </a:r>
            <a:r>
              <a:rPr lang="cs-CZ" b="1" dirty="0" smtClean="0"/>
              <a:t>TCP</a:t>
            </a:r>
            <a:r>
              <a:rPr lang="cs-CZ" dirty="0" smtClean="0"/>
              <a:t> </a:t>
            </a:r>
            <a:r>
              <a:rPr lang="cs-CZ" dirty="0" err="1" smtClean="0"/>
              <a:t>packetů</a:t>
            </a:r>
            <a:endParaRPr lang="cs-CZ" dirty="0" smtClean="0"/>
          </a:p>
          <a:p>
            <a:r>
              <a:rPr lang="cs-CZ" dirty="0" smtClean="0"/>
              <a:t>Na stranu klienta se informace posílají přes </a:t>
            </a:r>
            <a:r>
              <a:rPr lang="cs-CZ" b="1" dirty="0" err="1" smtClean="0"/>
              <a:t>Websocket</a:t>
            </a:r>
            <a:endParaRPr lang="cs-CZ" b="1" dirty="0" smtClean="0"/>
          </a:p>
          <a:p>
            <a:r>
              <a:rPr lang="cs-CZ" dirty="0" smtClean="0"/>
              <a:t>Jako </a:t>
            </a:r>
            <a:r>
              <a:rPr lang="cs-CZ" dirty="0" err="1" smtClean="0"/>
              <a:t>mezipaměť</a:t>
            </a:r>
            <a:r>
              <a:rPr lang="cs-CZ" dirty="0" smtClean="0"/>
              <a:t> je použita </a:t>
            </a:r>
            <a:r>
              <a:rPr lang="cs-CZ" dirty="0" err="1" smtClean="0"/>
              <a:t>key-value</a:t>
            </a:r>
            <a:r>
              <a:rPr lang="cs-CZ" dirty="0" smtClean="0"/>
              <a:t> databáze </a:t>
            </a:r>
            <a:r>
              <a:rPr lang="cs-CZ" b="1" dirty="0" err="1" smtClean="0"/>
              <a:t>Redis</a:t>
            </a:r>
            <a:r>
              <a:rPr lang="cs-CZ" b="1" dirty="0" smtClean="0"/>
              <a:t> (RESP)</a:t>
            </a:r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56" y="2471403"/>
            <a:ext cx="4923936" cy="358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5448" cy="670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0285" y="0"/>
            <a:ext cx="15172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Budoucí záměr a rozvoj sítě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Další koncové členy</a:t>
            </a:r>
          </a:p>
          <a:p>
            <a:r>
              <a:rPr lang="cs-CZ" dirty="0" smtClean="0"/>
              <a:t>IPv6, bezdrátový přenos (Wi-Fi, </a:t>
            </a:r>
            <a:r>
              <a:rPr lang="cs-CZ" dirty="0" err="1" smtClean="0"/>
              <a:t>Li-Fi</a:t>
            </a:r>
            <a:r>
              <a:rPr lang="cs-CZ" dirty="0" smtClean="0"/>
              <a:t>), zabezpečení</a:t>
            </a:r>
          </a:p>
          <a:p>
            <a:r>
              <a:rPr lang="cs-CZ" dirty="0" smtClean="0"/>
              <a:t>Praktická realizace přístrojů</a:t>
            </a:r>
          </a:p>
          <a:p>
            <a:r>
              <a:rPr lang="cs-CZ" dirty="0" smtClean="0"/>
              <a:t>Projekt </a:t>
            </a:r>
            <a:r>
              <a:rPr lang="cs-CZ" dirty="0" err="1" smtClean="0"/>
              <a:t>Brillo</a:t>
            </a:r>
            <a:r>
              <a:rPr lang="cs-CZ" dirty="0" smtClean="0"/>
              <a:t> a protokol </a:t>
            </a:r>
            <a:r>
              <a:rPr lang="cs-CZ" dirty="0" err="1" smtClean="0"/>
              <a:t>Weave</a:t>
            </a:r>
            <a:r>
              <a:rPr lang="cs-CZ" dirty="0" smtClean="0"/>
              <a:t>?</a:t>
            </a:r>
          </a:p>
          <a:p>
            <a:endParaRPr lang="cs-CZ" dirty="0" smtClean="0"/>
          </a:p>
          <a:p>
            <a:r>
              <a:rPr lang="cs-CZ" dirty="0" err="1" smtClean="0"/>
              <a:t>Fog</a:t>
            </a:r>
            <a:r>
              <a:rPr lang="cs-CZ" dirty="0" smtClean="0"/>
              <a:t> </a:t>
            </a:r>
            <a:r>
              <a:rPr lang="cs-CZ" dirty="0" err="1" smtClean="0"/>
              <a:t>computing</a:t>
            </a:r>
            <a:r>
              <a:rPr lang="cs-CZ" dirty="0" smtClean="0"/>
              <a:t>? Celý systém je centralizovaný (server). Budoucnost však vidím v částečně decentralizovaném přístupu.</a:t>
            </a:r>
          </a:p>
        </p:txBody>
      </p:sp>
    </p:spTree>
    <p:extLst>
      <p:ext uri="{BB962C8B-B14F-4D97-AF65-F5344CB8AC3E}">
        <p14:creationId xmlns:p14="http://schemas.microsoft.com/office/powerpoint/2010/main" val="12669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7233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r>
              <a:rPr lang="cs-CZ" dirty="0" smtClean="0"/>
              <a:t>Tento projekt zvyšuje pohodlí v domácnosti</a:t>
            </a:r>
          </a:p>
          <a:p>
            <a:r>
              <a:rPr lang="cs-CZ" dirty="0" smtClean="0"/>
              <a:t>Zavádí nový pohled na elektroinstalace objektů</a:t>
            </a:r>
          </a:p>
          <a:p>
            <a:r>
              <a:rPr lang="cs-CZ" dirty="0" smtClean="0"/>
              <a:t>Do dnešního dne bylo zpracováno více než </a:t>
            </a:r>
            <a:r>
              <a:rPr lang="cs-CZ" b="1" dirty="0" smtClean="0"/>
              <a:t>32 220 000</a:t>
            </a:r>
            <a:r>
              <a:rPr lang="cs-CZ" dirty="0" smtClean="0"/>
              <a:t> požadavků bez větších technických komplikací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Největším nepřítelem tohoto projektu je obava ze spolehlivosti a určitá zdrženlivost. Nepovažuji však tento projekt za „hudbu“ vzdálené budoucnosti…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62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</TotalTime>
  <Words>257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Light</vt:lpstr>
      <vt:lpstr>Office Theme</vt:lpstr>
      <vt:lpstr>Návrh a realizace real-time komunikace pro senzorickou síť s webovou řídící aplikací</vt:lpstr>
      <vt:lpstr>Obsah obhajoby</vt:lpstr>
      <vt:lpstr>Základní myšlenka a cíle práce</vt:lpstr>
      <vt:lpstr>Výběr vhodné technologie</vt:lpstr>
      <vt:lpstr>Konkrétní technické řešení</vt:lpstr>
      <vt:lpstr>PowerPoint Presentation</vt:lpstr>
      <vt:lpstr>PowerPoint Presentation</vt:lpstr>
      <vt:lpstr>Budoucí záměr a rozvoj sítě</vt:lpstr>
      <vt:lpstr>Závěr</vt:lpstr>
      <vt:lpstr>Děkuji za pozornost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Návrh a realizace real-time komunikace pro senzorickou síť s webovou řídící aplikací</dc:title>
  <dc:creator>Martin Zlámal</dc:creator>
  <cp:lastModifiedBy>Martin Zlámal</cp:lastModifiedBy>
  <cp:revision>74</cp:revision>
  <dcterms:created xsi:type="dcterms:W3CDTF">2015-01-15T21:36:46Z</dcterms:created>
  <dcterms:modified xsi:type="dcterms:W3CDTF">2015-06-08T20:08:01Z</dcterms:modified>
</cp:coreProperties>
</file>