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8"/>
  </p:notesMasterIdLst>
  <p:handoutMasterIdLst>
    <p:handoutMasterId r:id="rId9"/>
  </p:handoutMasterIdLst>
  <p:sldIdLst>
    <p:sldId id="281" r:id="rId2"/>
    <p:sldId id="305" r:id="rId3"/>
    <p:sldId id="306" r:id="rId4"/>
    <p:sldId id="307" r:id="rId5"/>
    <p:sldId id="308" r:id="rId6"/>
    <p:sldId id="30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5C20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9807" autoAdjust="0"/>
  </p:normalViewPr>
  <p:slideViewPr>
    <p:cSldViewPr>
      <p:cViewPr varScale="1">
        <p:scale>
          <a:sx n="104" d="100"/>
          <a:sy n="104" d="100"/>
        </p:scale>
        <p:origin x="-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7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11-Mar-16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Hosting Audio Unit Extensions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Refer to AU v3 Host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Important topics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Finding </a:t>
            </a:r>
            <a:r>
              <a:rPr lang="en-US" dirty="0" err="1" smtClean="0"/>
              <a:t>appex</a:t>
            </a:r>
            <a:r>
              <a:rPr lang="en-US" dirty="0" smtClean="0"/>
              <a:t> in the iOS system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Opening an </a:t>
            </a:r>
            <a:r>
              <a:rPr lang="en-US" dirty="0" err="1" smtClean="0"/>
              <a:t>appex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Connecting to an </a:t>
            </a:r>
            <a:r>
              <a:rPr lang="en-US" dirty="0" err="1" smtClean="0"/>
              <a:t>appex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Handling </a:t>
            </a:r>
            <a:r>
              <a:rPr lang="en-US" dirty="0" err="1" smtClean="0"/>
              <a:t>appex</a:t>
            </a:r>
            <a:r>
              <a:rPr lang="en-US" dirty="0" smtClean="0"/>
              <a:t> presets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Opening the </a:t>
            </a:r>
            <a:r>
              <a:rPr lang="en-US" dirty="0" err="1" smtClean="0"/>
              <a:t>appex</a:t>
            </a:r>
            <a:r>
              <a:rPr lang="en-US" dirty="0" smtClean="0"/>
              <a:t> custom view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Component Manager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54"/>
            <a:ext cx="8813800" cy="4259146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The Host loads an Audio Unit Component via the AV Audio </a:t>
            </a:r>
            <a:r>
              <a:rPr lang="en-US" smtClean="0"/>
              <a:t>Unit Component Manager 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(introduced in iOS 9)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09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Component Manager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4104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The manager searches based on the Audio Component 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Host creates one with wildcards (value of 0) for </a:t>
            </a:r>
            <a:r>
              <a:rPr lang="en-US" i="1" dirty="0" err="1" smtClean="0"/>
              <a:t>SubType</a:t>
            </a:r>
            <a:r>
              <a:rPr lang="en-US" dirty="0" smtClean="0"/>
              <a:t> and </a:t>
            </a:r>
            <a:r>
              <a:rPr lang="en-US" i="1" dirty="0" smtClean="0"/>
              <a:t>Manufacturer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If we want effects, pass </a:t>
            </a:r>
            <a:r>
              <a:rPr lang="en-US" b="1" dirty="0" err="1" smtClean="0"/>
              <a:t>kAudioUnitType_Effect</a:t>
            </a:r>
            <a:r>
              <a:rPr lang="en-US" dirty="0" smtClean="0"/>
              <a:t> to the </a:t>
            </a:r>
            <a:r>
              <a:rPr lang="en-US" i="1" dirty="0" smtClean="0"/>
              <a:t>Type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get back an </a:t>
            </a:r>
            <a:r>
              <a:rPr lang="en-US" u="sng" dirty="0" smtClean="0"/>
              <a:t>array</a:t>
            </a:r>
            <a:r>
              <a:rPr lang="en-US" dirty="0" smtClean="0"/>
              <a:t> of all effects in the iOS </a:t>
            </a:r>
            <a:r>
              <a:rPr lang="en-US" dirty="0" err="1" smtClean="0"/>
              <a:t>appex</a:t>
            </a:r>
            <a:r>
              <a:rPr lang="en-US" dirty="0" smtClean="0"/>
              <a:t> folder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36087" r="42500" b="8261"/>
          <a:stretch/>
        </p:blipFill>
        <p:spPr>
          <a:xfrm>
            <a:off x="1676400" y="3962400"/>
            <a:ext cx="4648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4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Grabbing an Array of Audio Units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4104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AudioComponentDescription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.componentType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kAudioUnitType_Effect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.componentSubType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/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.componentManufacturer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/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.componentFlags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/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anyEffect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.componentFlagsMask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AVAudioUnitComponent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availableEffects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AVAudioUnitComponentManager.sharedAudioUnitComponentManager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componentsMatchingDescription:anyEffect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4406" y="490734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Specify we want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kAudioUnitType_Effect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Create a generic description (with wildcards)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Query for a list of available effects matching our 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 this list to show to the user!</a:t>
            </a:r>
          </a:p>
        </p:txBody>
      </p:sp>
    </p:spTree>
    <p:extLst>
      <p:ext uri="{BB962C8B-B14F-4D97-AF65-F5344CB8AC3E}">
        <p14:creationId xmlns:p14="http://schemas.microsoft.com/office/powerpoint/2010/main" val="4231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Instantiating an Audio Unit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4104" y="990600"/>
            <a:ext cx="83058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instantiateWithComponentDescription:desc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options:[]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completionHandler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:^(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AUAudioUnit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udioUnit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*err){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self.effect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avAudioUnit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self.engine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attachNode:self.effect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self.engine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disconnectNodeInput:mainMixerNode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self.engine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connect:self.player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to:self.effect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format:fmt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self.engine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connect:self.effect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to:mainMixerNode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format:fmt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self.presetList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self.effect.AUAudioUnit.factoryPresets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3843278"/>
            <a:ext cx="8305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000" dirty="0" smtClean="0"/>
              <a:t>+i</a:t>
            </a:r>
            <a:r>
              <a:rPr lang="en-US" sz="2000" dirty="0" smtClean="0"/>
              <a:t>nstantiate</a:t>
            </a:r>
            <a:r>
              <a:rPr lang="is-IS" sz="2000" dirty="0" smtClean="0"/>
              <a:t>...</a:t>
            </a:r>
            <a:r>
              <a:rPr lang="is-IS" sz="2000" dirty="0" smtClean="0"/>
              <a:t> </a:t>
            </a:r>
            <a:r>
              <a:rPr lang="en-US" sz="2000" dirty="0"/>
              <a:t>i</a:t>
            </a:r>
            <a:r>
              <a:rPr lang="is-IS" sz="2000" dirty="0" smtClean="0"/>
              <a:t>s called when a Component description is selected</a:t>
            </a:r>
          </a:p>
          <a:p>
            <a:pPr lvl="1">
              <a:buFont typeface="Arial" charset="0"/>
              <a:buChar char="•"/>
            </a:pPr>
            <a:r>
              <a:rPr lang="is-IS" sz="2000" dirty="0" smtClean="0"/>
              <a:t>A “class method” (denoted by +) that can be called directly on the class (not on an instance of the class)</a:t>
            </a:r>
          </a:p>
          <a:p>
            <a:pPr lvl="1">
              <a:buFont typeface="Arial" charset="0"/>
              <a:buChar char="•"/>
            </a:pPr>
            <a:r>
              <a:rPr lang="is-IS" sz="2000" dirty="0" smtClean="0"/>
              <a:t>Here (and often), used to create an object</a:t>
            </a: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Assign </a:t>
            </a:r>
            <a:r>
              <a:rPr lang="en-US" sz="2000" dirty="0" smtClean="0"/>
              <a:t>selected audio unit to self</a:t>
            </a:r>
            <a:r>
              <a:rPr lang="en-US" sz="2000" dirty="0"/>
              <a:t> </a:t>
            </a:r>
            <a:r>
              <a:rPr lang="en-US" sz="2000" dirty="0" smtClean="0"/>
              <a:t>and attach to engine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Disconnect the input from the main mixer node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Attach the input to our new effect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Re-connect our new effect back to the main mixer node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Finally, grab a list of presets from the Audio Unit</a:t>
            </a:r>
          </a:p>
        </p:txBody>
      </p:sp>
    </p:spTree>
    <p:extLst>
      <p:ext uri="{BB962C8B-B14F-4D97-AF65-F5344CB8AC3E}">
        <p14:creationId xmlns:p14="http://schemas.microsoft.com/office/powerpoint/2010/main" val="47541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14674</TotalTime>
  <Words>351</Words>
  <Application>Microsoft Macintosh PowerPoint</Application>
  <PresentationFormat>On-screen Show (4:3)</PresentationFormat>
  <Paragraphs>63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Hosting Audio Unit Extensions</vt:lpstr>
      <vt:lpstr>Overview</vt:lpstr>
      <vt:lpstr>Component Manager</vt:lpstr>
      <vt:lpstr>Component Manager (cont’d)</vt:lpstr>
      <vt:lpstr>Grabbing an Array of Audio Units</vt:lpstr>
      <vt:lpstr>Instantiating an Audio Unit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293</cp:revision>
  <cp:lastPrinted>2000-10-11T20:31:11Z</cp:lastPrinted>
  <dcterms:created xsi:type="dcterms:W3CDTF">2000-02-21T20:07:19Z</dcterms:created>
  <dcterms:modified xsi:type="dcterms:W3CDTF">2016-03-11T18:13:05Z</dcterms:modified>
  <cp:category/>
</cp:coreProperties>
</file>