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5" r:id="rId1"/>
  </p:sldMasterIdLst>
  <p:notesMasterIdLst>
    <p:notesMasterId r:id="rId9"/>
  </p:notesMasterIdLst>
  <p:handoutMasterIdLst>
    <p:handoutMasterId r:id="rId10"/>
  </p:handoutMasterIdLst>
  <p:sldIdLst>
    <p:sldId id="281" r:id="rId2"/>
    <p:sldId id="305" r:id="rId3"/>
    <p:sldId id="306" r:id="rId4"/>
    <p:sldId id="307" r:id="rId5"/>
    <p:sldId id="308" r:id="rId6"/>
    <p:sldId id="309" r:id="rId7"/>
    <p:sldId id="310" r:id="rId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0"/>
        <a:cs typeface="ＭＳ Ｐゴシック" charset="0"/>
      </a:defRPr>
    </a:lvl5pPr>
    <a:lvl6pPr marL="2286000" algn="l" defTabSz="457200" rtl="0" eaLnBrk="1" latinLnBrk="0" hangingPunct="1">
      <a:defRPr sz="2400" kern="1200">
        <a:solidFill>
          <a:schemeClr val="tx1"/>
        </a:solidFill>
        <a:latin typeface="Times" charset="0"/>
        <a:ea typeface="ＭＳ Ｐゴシック" charset="0"/>
        <a:cs typeface="ＭＳ Ｐゴシック" charset="0"/>
      </a:defRPr>
    </a:lvl6pPr>
    <a:lvl7pPr marL="2743200" algn="l" defTabSz="457200" rtl="0" eaLnBrk="1" latinLnBrk="0" hangingPunct="1">
      <a:defRPr sz="2400" kern="1200">
        <a:solidFill>
          <a:schemeClr val="tx1"/>
        </a:solidFill>
        <a:latin typeface="Times" charset="0"/>
        <a:ea typeface="ＭＳ Ｐゴシック" charset="0"/>
        <a:cs typeface="ＭＳ Ｐゴシック" charset="0"/>
      </a:defRPr>
    </a:lvl7pPr>
    <a:lvl8pPr marL="3200400" algn="l" defTabSz="457200" rtl="0" eaLnBrk="1" latinLnBrk="0" hangingPunct="1">
      <a:defRPr sz="2400" kern="1200">
        <a:solidFill>
          <a:schemeClr val="tx1"/>
        </a:solidFill>
        <a:latin typeface="Times" charset="0"/>
        <a:ea typeface="ＭＳ Ｐゴシック" charset="0"/>
        <a:cs typeface="ＭＳ Ｐゴシック" charset="0"/>
      </a:defRPr>
    </a:lvl8pPr>
    <a:lvl9pPr marL="3657600" algn="l" defTabSz="457200" rtl="0" eaLnBrk="1" latinLnBrk="0" hangingPunct="1">
      <a:defRPr sz="2400" kern="1200">
        <a:solidFill>
          <a:schemeClr val="tx1"/>
        </a:solidFill>
        <a:latin typeface="Times"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F5C201"/>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p:restoredTop sz="99807" autoAdjust="0"/>
  </p:normalViewPr>
  <p:slideViewPr>
    <p:cSldViewPr>
      <p:cViewPr varScale="1">
        <p:scale>
          <a:sx n="104" d="100"/>
          <a:sy n="104" d="100"/>
        </p:scale>
        <p:origin x="-83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08"/>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55299" name="Rectangle 3"/>
          <p:cNvSpPr>
            <a:spLocks noGrp="1" noChangeArrowheads="1"/>
          </p:cNvSpPr>
          <p:nvPr>
            <p:ph type="dt" sz="quarter"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55300" name="Rectangle 4"/>
          <p:cNvSpPr>
            <a:spLocks noGrp="1" noChangeArrowheads="1"/>
          </p:cNvSpPr>
          <p:nvPr>
            <p:ph type="ftr" sz="quarter" idx="2"/>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55301"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atin typeface="Times New Roman" charset="0"/>
                <a:cs typeface="Times New Roman" charset="0"/>
              </a:defRPr>
            </a:lvl1pPr>
          </a:lstStyle>
          <a:p>
            <a:pPr>
              <a:defRPr/>
            </a:pPr>
            <a:fld id="{566533AE-1355-4E44-B71D-807A67A94C8F}" type="slidenum">
              <a:rPr lang="en-US"/>
              <a:pPr>
                <a:defRPr/>
              </a:pPr>
              <a:t>‹#›</a:t>
            </a:fld>
            <a:endParaRPr lang="en-US"/>
          </a:p>
        </p:txBody>
      </p:sp>
    </p:spTree>
    <p:extLst>
      <p:ext uri="{BB962C8B-B14F-4D97-AF65-F5344CB8AC3E}">
        <p14:creationId xmlns:p14="http://schemas.microsoft.com/office/powerpoint/2010/main" val="29044101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798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98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98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798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Times New Roman" charset="0"/>
              </a:defRPr>
            </a:lvl1pPr>
          </a:lstStyle>
          <a:p>
            <a:pPr>
              <a:defRPr/>
            </a:pPr>
            <a:fld id="{70431722-6EA9-2141-8BFC-280CA4FF5B46}" type="slidenum">
              <a:rPr lang="en-US"/>
              <a:pPr>
                <a:defRPr/>
              </a:pPr>
              <a:t>‹#›</a:t>
            </a:fld>
            <a:endParaRPr lang="en-US"/>
          </a:p>
        </p:txBody>
      </p:sp>
    </p:spTree>
    <p:extLst>
      <p:ext uri="{BB962C8B-B14F-4D97-AF65-F5344CB8AC3E}">
        <p14:creationId xmlns:p14="http://schemas.microsoft.com/office/powerpoint/2010/main" val="41046898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Times New Roman"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Times New Roman"/>
        <a:cs typeface="Times New Roman"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Times New Roman"/>
        <a:cs typeface="Times New Roman"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Times New Roman"/>
        <a:cs typeface="Times New Roman"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Times New Roman"/>
        <a:cs typeface="Times New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1F7E9D32-9F2D-A64E-95D0-8AB8444EEF94}" type="slidenum">
              <a:rPr lang="en-US" sz="1200">
                <a:cs typeface="Times New Roman" charset="0"/>
              </a:rPr>
              <a:pPr/>
              <a:t>1</a:t>
            </a:fld>
            <a:endParaRPr lang="en-US" sz="1200">
              <a:cs typeface="Times New Roman"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1070973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C53FCAD5-B841-2F4F-A090-796F1BAEF100}" type="slidenum">
              <a:rPr lang="en-US" sz="1200">
                <a:cs typeface="Times New Roman" charset="0"/>
              </a:rPr>
              <a:pPr/>
              <a:t>2</a:t>
            </a:fld>
            <a:endParaRPr lang="en-US" sz="1200">
              <a:cs typeface="Times New Roman"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1793185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C53FCAD5-B841-2F4F-A090-796F1BAEF100}" type="slidenum">
              <a:rPr lang="en-US" sz="1200">
                <a:cs typeface="Times New Roman" charset="0"/>
              </a:rPr>
              <a:pPr/>
              <a:t>3</a:t>
            </a:fld>
            <a:endParaRPr lang="en-US" sz="1200">
              <a:cs typeface="Times New Roman"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1793185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C53FCAD5-B841-2F4F-A090-796F1BAEF100}" type="slidenum">
              <a:rPr lang="en-US" sz="1200">
                <a:cs typeface="Times New Roman" charset="0"/>
              </a:rPr>
              <a:pPr/>
              <a:t>4</a:t>
            </a:fld>
            <a:endParaRPr lang="en-US" sz="1200">
              <a:cs typeface="Times New Roman"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1793185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C53FCAD5-B841-2F4F-A090-796F1BAEF100}" type="slidenum">
              <a:rPr lang="en-US" sz="1200">
                <a:cs typeface="Times New Roman" charset="0"/>
              </a:rPr>
              <a:pPr/>
              <a:t>5</a:t>
            </a:fld>
            <a:endParaRPr lang="en-US" sz="1200">
              <a:cs typeface="Times New Roman"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1793185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C53FCAD5-B841-2F4F-A090-796F1BAEF100}" type="slidenum">
              <a:rPr lang="en-US" sz="1200">
                <a:cs typeface="Times New Roman" charset="0"/>
              </a:rPr>
              <a:pPr/>
              <a:t>6</a:t>
            </a:fld>
            <a:endParaRPr lang="en-US" sz="1200">
              <a:cs typeface="Times New Roman"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1793185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C53FCAD5-B841-2F4F-A090-796F1BAEF100}" type="slidenum">
              <a:rPr lang="en-US" sz="1200">
                <a:cs typeface="Times New Roman" charset="0"/>
              </a:rPr>
              <a:pPr/>
              <a:t>7</a:t>
            </a:fld>
            <a:endParaRPr lang="en-US" sz="1200">
              <a:cs typeface="Times New Roman"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extLst>
      <p:ext uri="{BB962C8B-B14F-4D97-AF65-F5344CB8AC3E}">
        <p14:creationId xmlns:p14="http://schemas.microsoft.com/office/powerpoint/2010/main" val="179318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A7D80834-3F43-3148-B951-7492A4DF51E6}" type="datetime5">
              <a:rPr lang="en-US"/>
              <a:pPr>
                <a:defRPr/>
              </a:pPr>
              <a:t>11-Mar-16</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solidFill>
                  <a:schemeClr val="tx1"/>
                </a:solidFill>
              </a:defRPr>
            </a:lvl1pPr>
          </a:lstStyle>
          <a:p>
            <a:pPr>
              <a:defRPr/>
            </a:pPr>
            <a:fld id="{8365CC58-5EBA-FF4C-88A5-576AA736551C}" type="slidenum">
              <a:rPr lang="en-US"/>
              <a:pPr>
                <a:defRPr/>
              </a:pPr>
              <a:t>‹#›</a:t>
            </a:fld>
            <a:endParaRPr lang="en-US" dirty="0"/>
          </a:p>
        </p:txBody>
      </p:sp>
    </p:spTree>
    <p:extLst>
      <p:ext uri="{BB962C8B-B14F-4D97-AF65-F5344CB8AC3E}">
        <p14:creationId xmlns:p14="http://schemas.microsoft.com/office/powerpoint/2010/main" val="1129356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BE0A84F-5A8F-8244-BAAB-99BDA73A45B3}" type="datetime1">
              <a:rPr lang="en-US"/>
              <a:pPr>
                <a:defRPr/>
              </a:pPr>
              <a:t>3/11/16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9F0CA1B-057C-0846-B48C-23DC137A9413}" type="slidenum">
              <a:rPr lang="en-US"/>
              <a:pPr>
                <a:defRPr/>
              </a:pPr>
              <a:t>‹#›</a:t>
            </a:fld>
            <a:endParaRPr lang="en-US"/>
          </a:p>
        </p:txBody>
      </p:sp>
    </p:spTree>
    <p:extLst>
      <p:ext uri="{BB962C8B-B14F-4D97-AF65-F5344CB8AC3E}">
        <p14:creationId xmlns:p14="http://schemas.microsoft.com/office/powerpoint/2010/main" val="236504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27E7732-DBFC-3D42-A414-3A65D77F7AA7}" type="datetime1">
              <a:rPr lang="en-US"/>
              <a:pPr>
                <a:defRPr/>
              </a:pPr>
              <a:t>3/11/16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D63228-B714-0445-B297-20C1E92310AB}" type="slidenum">
              <a:rPr lang="en-US"/>
              <a:pPr>
                <a:defRPr/>
              </a:pPr>
              <a:t>‹#›</a:t>
            </a:fld>
            <a:endParaRPr lang="en-US"/>
          </a:p>
        </p:txBody>
      </p:sp>
    </p:spTree>
    <p:extLst>
      <p:ext uri="{BB962C8B-B14F-4D97-AF65-F5344CB8AC3E}">
        <p14:creationId xmlns:p14="http://schemas.microsoft.com/office/powerpoint/2010/main" val="48674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DD69C9D-CD11-3D44-A289-97CA5A4EC2D2}" type="datetime1">
              <a:rPr lang="en-US"/>
              <a:pPr>
                <a:defRPr/>
              </a:pPr>
              <a:t>3/11/16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B47C5E-8913-A740-867F-A7C516C611D9}" type="slidenum">
              <a:rPr lang="en-US"/>
              <a:pPr>
                <a:defRPr/>
              </a:pPr>
              <a:t>‹#›</a:t>
            </a:fld>
            <a:endParaRPr lang="en-US"/>
          </a:p>
        </p:txBody>
      </p:sp>
    </p:spTree>
    <p:extLst>
      <p:ext uri="{BB962C8B-B14F-4D97-AF65-F5344CB8AC3E}">
        <p14:creationId xmlns:p14="http://schemas.microsoft.com/office/powerpoint/2010/main" val="45765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3B1B465-B5DC-204A-8855-46055E632168}" type="datetime1">
              <a:rPr lang="en-US"/>
              <a:pPr>
                <a:defRPr/>
              </a:pPr>
              <a:t>3/11/16</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860F67-507B-1549-8113-402FF4FFF3A3}" type="slidenum">
              <a:rPr lang="en-US"/>
              <a:pPr>
                <a:defRPr/>
              </a:pPr>
              <a:t>‹#›</a:t>
            </a:fld>
            <a:endParaRPr lang="en-US"/>
          </a:p>
        </p:txBody>
      </p:sp>
    </p:spTree>
    <p:extLst>
      <p:ext uri="{BB962C8B-B14F-4D97-AF65-F5344CB8AC3E}">
        <p14:creationId xmlns:p14="http://schemas.microsoft.com/office/powerpoint/2010/main" val="192650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208229D-FCAD-5548-86E2-1C1FE0926E64}" type="datetime1">
              <a:rPr lang="en-US"/>
              <a:pPr>
                <a:defRPr/>
              </a:pPr>
              <a:t>3/11/16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94303C-2DAC-C246-B4BC-0476F299D319}" type="slidenum">
              <a:rPr lang="en-US"/>
              <a:pPr>
                <a:defRPr/>
              </a:pPr>
              <a:t>‹#›</a:t>
            </a:fld>
            <a:endParaRPr lang="en-US"/>
          </a:p>
        </p:txBody>
      </p:sp>
    </p:spTree>
    <p:extLst>
      <p:ext uri="{BB962C8B-B14F-4D97-AF65-F5344CB8AC3E}">
        <p14:creationId xmlns:p14="http://schemas.microsoft.com/office/powerpoint/2010/main" val="109113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0EE74523-7D4A-B543-9CA6-926BF1A55F37}" type="datetime1">
              <a:rPr lang="en-US"/>
              <a:pPr>
                <a:defRPr/>
              </a:pPr>
              <a:t>3/11/16</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D20EF69-EC19-2744-9A7D-4D83723D8583}" type="slidenum">
              <a:rPr lang="en-US"/>
              <a:pPr>
                <a:defRPr/>
              </a:pPr>
              <a:t>‹#›</a:t>
            </a:fld>
            <a:endParaRPr lang="en-US"/>
          </a:p>
        </p:txBody>
      </p:sp>
    </p:spTree>
    <p:extLst>
      <p:ext uri="{BB962C8B-B14F-4D97-AF65-F5344CB8AC3E}">
        <p14:creationId xmlns:p14="http://schemas.microsoft.com/office/powerpoint/2010/main" val="2149692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1246D38-E5CE-4041-B034-29D67E8F6080}" type="datetime1">
              <a:rPr lang="en-US"/>
              <a:pPr>
                <a:defRPr/>
              </a:pPr>
              <a:t>3/11/16</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95B4C2A-7AF4-2646-911D-79B13D0A3CE0}" type="slidenum">
              <a:rPr lang="en-US"/>
              <a:pPr>
                <a:defRPr/>
              </a:pPr>
              <a:t>‹#›</a:t>
            </a:fld>
            <a:endParaRPr lang="en-US"/>
          </a:p>
        </p:txBody>
      </p:sp>
    </p:spTree>
    <p:extLst>
      <p:ext uri="{BB962C8B-B14F-4D97-AF65-F5344CB8AC3E}">
        <p14:creationId xmlns:p14="http://schemas.microsoft.com/office/powerpoint/2010/main" val="197019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A5FB8AA-0460-E04E-850D-FD2C99C0F91D}" type="datetime1">
              <a:rPr lang="en-US"/>
              <a:pPr>
                <a:defRPr/>
              </a:pPr>
              <a:t>3/11/16</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C3FFCA4-64C9-ED43-A576-C9C067532773}" type="slidenum">
              <a:rPr lang="en-US"/>
              <a:pPr>
                <a:defRPr/>
              </a:pPr>
              <a:t>‹#›</a:t>
            </a:fld>
            <a:endParaRPr lang="en-US"/>
          </a:p>
        </p:txBody>
      </p:sp>
    </p:spTree>
    <p:extLst>
      <p:ext uri="{BB962C8B-B14F-4D97-AF65-F5344CB8AC3E}">
        <p14:creationId xmlns:p14="http://schemas.microsoft.com/office/powerpoint/2010/main" val="1281202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572C023E-539A-2347-8146-81AA62669EC1}" type="datetime1">
              <a:rPr lang="en-US"/>
              <a:pPr>
                <a:defRPr/>
              </a:pPr>
              <a:t>3/11/16</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C52AB12-1967-1D4E-B8C4-AC5363D09DC7}" type="slidenum">
              <a:rPr lang="en-US"/>
              <a:pPr>
                <a:defRPr/>
              </a:pPr>
              <a:t>‹#›</a:t>
            </a:fld>
            <a:endParaRPr lang="en-US"/>
          </a:p>
        </p:txBody>
      </p:sp>
    </p:spTree>
    <p:extLst>
      <p:ext uri="{BB962C8B-B14F-4D97-AF65-F5344CB8AC3E}">
        <p14:creationId xmlns:p14="http://schemas.microsoft.com/office/powerpoint/2010/main" val="3764334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a:xfrm>
            <a:off x="457200" y="4953000"/>
            <a:ext cx="8153400" cy="762000"/>
          </a:xfrm>
        </p:spPr>
        <p:txBody>
          <a:bodyPr anchor="t"/>
          <a:lstStyle>
            <a:lvl1pPr>
              <a:defRPr sz="3200"/>
            </a:lvl1pPr>
          </a:lstStyle>
          <a:p>
            <a:r>
              <a:rPr lang="en-US" smtClean="0"/>
              <a:t>Click to edit Master title style</a:t>
            </a:r>
            <a:endParaRPr lang="en-US" dirty="0"/>
          </a:p>
        </p:txBody>
      </p:sp>
      <p:sp>
        <p:nvSpPr>
          <p:cNvPr id="7" name="Date Placeholder 4"/>
          <p:cNvSpPr>
            <a:spLocks noGrp="1"/>
          </p:cNvSpPr>
          <p:nvPr>
            <p:ph type="dt" sz="half" idx="10"/>
          </p:nvPr>
        </p:nvSpPr>
        <p:spPr/>
        <p:txBody>
          <a:bodyPr/>
          <a:lstStyle>
            <a:lvl1pPr>
              <a:defRPr/>
            </a:lvl1pPr>
          </a:lstStyle>
          <a:p>
            <a:pPr>
              <a:defRPr/>
            </a:pPr>
            <a:fld id="{747F794C-303D-BC47-AED1-A6A5185A8B84}" type="datetime1">
              <a:rPr lang="en-US"/>
              <a:pPr>
                <a:defRPr/>
              </a:pPr>
              <a:t>3/11/16</a:t>
            </a:fld>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solidFill>
                  <a:schemeClr val="tx1"/>
                </a:solidFill>
              </a:defRPr>
            </a:lvl1pPr>
          </a:lstStyle>
          <a:p>
            <a:pPr>
              <a:defRPr/>
            </a:pPr>
            <a:fld id="{279F1AED-3EC1-FA4A-AE14-021AC4ACF697}" type="slidenum">
              <a:rPr lang="en-US"/>
              <a:pPr>
                <a:defRPr/>
              </a:pPr>
              <a:t>‹#›</a:t>
            </a:fld>
            <a:endParaRPr lang="en-US"/>
          </a:p>
        </p:txBody>
      </p:sp>
    </p:spTree>
    <p:extLst>
      <p:ext uri="{BB962C8B-B14F-4D97-AF65-F5344CB8AC3E}">
        <p14:creationId xmlns:p14="http://schemas.microsoft.com/office/powerpoint/2010/main" val="29878738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bwMode="auto">
          <a:xfrm>
            <a:off x="457200" y="1752600"/>
            <a:ext cx="7620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172200"/>
            <a:ext cx="3429000" cy="304800"/>
          </a:xfrm>
          <a:prstGeom prst="rect">
            <a:avLst/>
          </a:prstGeom>
        </p:spPr>
        <p:txBody>
          <a:bodyPr vert="horz" lIns="91440" tIns="45720" rIns="91440" bIns="0" rtlCol="0" anchor="b"/>
          <a:lstStyle>
            <a:lvl1pPr algn="l">
              <a:defRPr sz="1000">
                <a:solidFill>
                  <a:schemeClr val="tx1"/>
                </a:solidFill>
              </a:defRPr>
            </a:lvl1pPr>
          </a:lstStyle>
          <a:p>
            <a:pPr>
              <a:defRPr/>
            </a:pPr>
            <a:fld id="{152DCADA-1D98-134D-8B99-BA2D30AB41E1}" type="datetime1">
              <a:rPr lang="en-US"/>
              <a:pPr>
                <a:defRPr/>
              </a:pPr>
              <a:t>3/11/16</a:t>
            </a:fld>
            <a:endParaRPr lang="en-US" dirty="0"/>
          </a:p>
        </p:txBody>
      </p:sp>
      <p:sp>
        <p:nvSpPr>
          <p:cNvPr id="5" name="Footer Placeholder 4"/>
          <p:cNvSpPr>
            <a:spLocks noGrp="1"/>
          </p:cNvSpPr>
          <p:nvPr>
            <p:ph type="ftr" sz="quarter" idx="3"/>
          </p:nvPr>
        </p:nvSpPr>
        <p:spPr>
          <a:xfrm>
            <a:off x="457200" y="6492875"/>
            <a:ext cx="3429000" cy="284163"/>
          </a:xfrm>
          <a:prstGeom prst="rect">
            <a:avLst/>
          </a:prstGeom>
        </p:spPr>
        <p:txBody>
          <a:bodyPr vert="horz" lIns="91440" tIns="45720" rIns="91440" bIns="45720" rtlCol="0" anchor="t"/>
          <a:lstStyle>
            <a:lvl1pPr algn="l">
              <a:defRPr sz="1000">
                <a:solidFill>
                  <a:schemeClr val="tx1"/>
                </a:solidFill>
              </a:defRPr>
            </a:lvl1pPr>
          </a:lstStyle>
          <a:p>
            <a:pPr>
              <a:defRPr/>
            </a:pPr>
            <a:endParaRPr lang="en-US"/>
          </a:p>
        </p:txBody>
      </p:sp>
      <p:sp>
        <p:nvSpPr>
          <p:cNvPr id="6" name="Slide Number Placeholder 5"/>
          <p:cNvSpPr>
            <a:spLocks noGrp="1"/>
          </p:cNvSpPr>
          <p:nvPr>
            <p:ph type="sldNum" sz="quarter" idx="4"/>
          </p:nvPr>
        </p:nvSpPr>
        <p:spPr>
          <a:xfrm rot="16200000">
            <a:off x="8227219" y="5885656"/>
            <a:ext cx="1316038" cy="365125"/>
          </a:xfrm>
          <a:prstGeom prst="rect">
            <a:avLst/>
          </a:prstGeom>
        </p:spPr>
        <p:txBody>
          <a:bodyPr vert="horz" lIns="91440" tIns="45720" rIns="91440" bIns="45720" rtlCol="0" anchor="ctr"/>
          <a:lstStyle>
            <a:lvl1pPr algn="l">
              <a:defRPr sz="2400" b="1">
                <a:solidFill>
                  <a:schemeClr val="tx2"/>
                </a:solidFill>
              </a:defRPr>
            </a:lvl1pPr>
          </a:lstStyle>
          <a:p>
            <a:pPr>
              <a:defRPr/>
            </a:pPr>
            <a:fld id="{BAC0D869-A6FA-D349-87ED-3EF9FF843F13}" type="slidenum">
              <a:rPr lang="en-US"/>
              <a:pPr>
                <a:defRPr/>
              </a:pPr>
              <a:t>‹#›</a:t>
            </a:fld>
            <a:endParaRPr lang="en-US"/>
          </a:p>
        </p:txBody>
      </p:sp>
      <p:sp>
        <p:nvSpPr>
          <p:cNvPr id="7" name="Rectangle 6"/>
          <p:cNvSpPr/>
          <p:nvPr/>
        </p:nvSpPr>
        <p:spPr>
          <a:xfrm>
            <a:off x="9001125"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9001125"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973" r:id="rId1"/>
    <p:sldLayoutId id="2147483964" r:id="rId2"/>
    <p:sldLayoutId id="2147483965" r:id="rId3"/>
    <p:sldLayoutId id="2147483966" r:id="rId4"/>
    <p:sldLayoutId id="2147483967" r:id="rId5"/>
    <p:sldLayoutId id="2147483968" r:id="rId6"/>
    <p:sldLayoutId id="2147483969" r:id="rId7"/>
    <p:sldLayoutId id="2147483970" r:id="rId8"/>
    <p:sldLayoutId id="2147483974" r:id="rId9"/>
    <p:sldLayoutId id="2147483971" r:id="rId10"/>
    <p:sldLayoutId id="2147483972" r:id="rId1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autoUpdateAnimBg="0">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hf hdr="0" ftr="0" dt="0"/>
  <p:txStyles>
    <p:titleStyle>
      <a:lvl1pPr algn="l" rtl="0" eaLnBrk="0" fontAlgn="base" hangingPunct="0">
        <a:spcBef>
          <a:spcPct val="0"/>
        </a:spcBef>
        <a:spcAft>
          <a:spcPct val="0"/>
        </a:spcAft>
        <a:defRPr sz="3600" kern="1200" cap="all" spc="-6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tx2"/>
          </a:solidFill>
          <a:latin typeface="Arial Black" charset="0"/>
          <a:ea typeface="ＭＳ Ｐゴシック" charset="0"/>
          <a:cs typeface="ＭＳ Ｐゴシック" charset="0"/>
        </a:defRPr>
      </a:lvl2pPr>
      <a:lvl3pPr algn="l" rtl="0" eaLnBrk="0" fontAlgn="base" hangingPunct="0">
        <a:spcBef>
          <a:spcPct val="0"/>
        </a:spcBef>
        <a:spcAft>
          <a:spcPct val="0"/>
        </a:spcAft>
        <a:defRPr sz="3600">
          <a:solidFill>
            <a:schemeClr val="tx2"/>
          </a:solidFill>
          <a:latin typeface="Arial Black" charset="0"/>
          <a:ea typeface="ＭＳ Ｐゴシック" charset="0"/>
          <a:cs typeface="ＭＳ Ｐゴシック" charset="0"/>
        </a:defRPr>
      </a:lvl3pPr>
      <a:lvl4pPr algn="l" rtl="0" eaLnBrk="0" fontAlgn="base" hangingPunct="0">
        <a:spcBef>
          <a:spcPct val="0"/>
        </a:spcBef>
        <a:spcAft>
          <a:spcPct val="0"/>
        </a:spcAft>
        <a:defRPr sz="3600">
          <a:solidFill>
            <a:schemeClr val="tx2"/>
          </a:solidFill>
          <a:latin typeface="Arial Black" charset="0"/>
          <a:ea typeface="ＭＳ Ｐゴシック" charset="0"/>
          <a:cs typeface="ＭＳ Ｐゴシック" charset="0"/>
        </a:defRPr>
      </a:lvl4pPr>
      <a:lvl5pPr algn="l" rtl="0" eaLnBrk="0" fontAlgn="base" hangingPunct="0">
        <a:spcBef>
          <a:spcPct val="0"/>
        </a:spcBef>
        <a:spcAft>
          <a:spcPct val="0"/>
        </a:spcAft>
        <a:defRPr sz="3600">
          <a:solidFill>
            <a:schemeClr val="tx2"/>
          </a:solidFill>
          <a:latin typeface="Arial Black" charset="0"/>
          <a:ea typeface="ＭＳ Ｐゴシック" charset="0"/>
          <a:cs typeface="ＭＳ Ｐゴシック" charset="0"/>
        </a:defRPr>
      </a:lvl5pPr>
      <a:lvl6pPr marL="457200" algn="l" rtl="0" fontAlgn="base">
        <a:spcBef>
          <a:spcPct val="0"/>
        </a:spcBef>
        <a:spcAft>
          <a:spcPct val="0"/>
        </a:spcAft>
        <a:defRPr sz="3600">
          <a:solidFill>
            <a:schemeClr val="tx2"/>
          </a:solidFill>
          <a:latin typeface="Arial Black" charset="0"/>
          <a:ea typeface="ＭＳ Ｐゴシック" charset="0"/>
          <a:cs typeface="ＭＳ Ｐゴシック" charset="0"/>
        </a:defRPr>
      </a:lvl6pPr>
      <a:lvl7pPr marL="914400" algn="l" rtl="0" fontAlgn="base">
        <a:spcBef>
          <a:spcPct val="0"/>
        </a:spcBef>
        <a:spcAft>
          <a:spcPct val="0"/>
        </a:spcAft>
        <a:defRPr sz="3600">
          <a:solidFill>
            <a:schemeClr val="tx2"/>
          </a:solidFill>
          <a:latin typeface="Arial Black" charset="0"/>
          <a:ea typeface="ＭＳ Ｐゴシック" charset="0"/>
          <a:cs typeface="ＭＳ Ｐゴシック" charset="0"/>
        </a:defRPr>
      </a:lvl7pPr>
      <a:lvl8pPr marL="1371600" algn="l" rtl="0" fontAlgn="base">
        <a:spcBef>
          <a:spcPct val="0"/>
        </a:spcBef>
        <a:spcAft>
          <a:spcPct val="0"/>
        </a:spcAft>
        <a:defRPr sz="3600">
          <a:solidFill>
            <a:schemeClr val="tx2"/>
          </a:solidFill>
          <a:latin typeface="Arial Black" charset="0"/>
          <a:ea typeface="ＭＳ Ｐゴシック" charset="0"/>
          <a:cs typeface="ＭＳ Ｐゴシック" charset="0"/>
        </a:defRPr>
      </a:lvl8pPr>
      <a:lvl9pPr marL="1828800" algn="l" rtl="0" fontAlgn="base">
        <a:spcBef>
          <a:spcPct val="0"/>
        </a:spcBef>
        <a:spcAft>
          <a:spcPct val="0"/>
        </a:spcAft>
        <a:defRPr sz="3600">
          <a:solidFill>
            <a:schemeClr val="tx2"/>
          </a:solidFill>
          <a:latin typeface="Arial Black" charset="0"/>
          <a:ea typeface="ＭＳ Ｐゴシック" charset="0"/>
          <a:cs typeface="ＭＳ Ｐゴシック" charset="0"/>
        </a:defRPr>
      </a:lvl9pPr>
    </p:titleStyle>
    <p:bodyStyle>
      <a:lvl1pPr marL="342900" indent="-342900" algn="l" rtl="0" eaLnBrk="0" fontAlgn="base" hangingPunct="0">
        <a:spcBef>
          <a:spcPct val="20000"/>
        </a:spcBef>
        <a:spcAft>
          <a:spcPts val="600"/>
        </a:spcAft>
        <a:buFont typeface="Arial" charset="0"/>
        <a:defRPr sz="2000" b="1" kern="1200">
          <a:solidFill>
            <a:schemeClr val="tx1"/>
          </a:solidFill>
          <a:latin typeface="+mn-lt"/>
          <a:ea typeface="ＭＳ Ｐゴシック" charset="0"/>
          <a:cs typeface="ＭＳ Ｐゴシック" charset="0"/>
        </a:defRPr>
      </a:lvl1pPr>
      <a:lvl2pPr marL="457200" indent="-182563" algn="l" rtl="0" eaLnBrk="0" fontAlgn="base" hangingPunct="0">
        <a:spcBef>
          <a:spcPct val="20000"/>
        </a:spcBef>
        <a:spcAft>
          <a:spcPct val="0"/>
        </a:spcAft>
        <a:buClr>
          <a:schemeClr val="tx2"/>
        </a:buClr>
        <a:buFont typeface="Arial" charset="0"/>
        <a:buChar char="•"/>
        <a:defRPr sz="20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Clr>
          <a:schemeClr val="tx2"/>
        </a:buClr>
        <a:buFont typeface="Arial" charset="0"/>
        <a:buChar char="•"/>
        <a:defRPr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Clr>
          <a:schemeClr val="tx2"/>
        </a:buClr>
        <a:buFont typeface="Arial" charset="0"/>
        <a:buChar char="•"/>
        <a:defRPr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Clr>
          <a:schemeClr val="tx2"/>
        </a:buClr>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eveloper.apple.com/library/prerelease/ios/documentation/Cocoa/Reference/Foundation/Miscellaneous/Foundation_DataTypes/index.html%23//apple_ref/doc/c_ref/NSTimeInterv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eveloper.apple.com/library/prerelease/ios/documentation/Cocoa/Reference/Foundation/Miscellaneous/Foundation_DataTypes/index.html%23//apple_ref/doc/c_ref/NSTimeInterv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eveloper.apple.com/library/prerelease/ios/documentation/Cocoa/Reference/Foundation/Miscellaneous/Foundation_DataTypes/index.html%23//apple_ref/doc/c_ref/NSInteg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457200" y="228600"/>
            <a:ext cx="7772400" cy="4572000"/>
          </a:xfrm>
        </p:spPr>
        <p:txBody>
          <a:bodyPr/>
          <a:lstStyle/>
          <a:p>
            <a:pPr algn="ctr" eaLnBrk="1" fontAlgn="auto" hangingPunct="1">
              <a:spcAft>
                <a:spcPts val="0"/>
              </a:spcAft>
              <a:defRPr/>
            </a:pPr>
            <a:r>
              <a:rPr lang="en-US" sz="6000" cap="none" dirty="0" smtClean="0">
                <a:latin typeface="Times New Roman" charset="0"/>
              </a:rPr>
              <a:t>Optimizing your AU Ap</a:t>
            </a:r>
            <a:r>
              <a:rPr lang="en-US" sz="6000" cap="none" dirty="0" smtClean="0">
                <a:latin typeface="Times New Roman" charset="0"/>
              </a:rPr>
              <a:t>p Extension</a:t>
            </a:r>
            <a:endParaRPr lang="en-US" sz="6000" cap="none" dirty="0">
              <a:latin typeface="Times New Roman" charset="0"/>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001000" cy="838200"/>
          </a:xfrm>
        </p:spPr>
        <p:txBody>
          <a:bodyPr/>
          <a:lstStyle/>
          <a:p>
            <a:pPr eaLnBrk="1" fontAlgn="auto" hangingPunct="1">
              <a:spcAft>
                <a:spcPts val="0"/>
              </a:spcAft>
              <a:defRPr/>
            </a:pPr>
            <a:r>
              <a:rPr lang="en-US" dirty="0" smtClean="0">
                <a:latin typeface="Times New Roman" charset="0"/>
                <a:ea typeface="+mj-ea"/>
                <a:cs typeface="+mj-cs"/>
              </a:rPr>
              <a:t>Overview</a:t>
            </a:r>
            <a:endParaRPr lang="en-US" dirty="0">
              <a:latin typeface="Times New Roman" charset="0"/>
              <a:ea typeface="+mj-ea"/>
              <a:cs typeface="+mj-cs"/>
            </a:endParaRPr>
          </a:p>
        </p:txBody>
      </p:sp>
      <p:sp>
        <p:nvSpPr>
          <p:cNvPr id="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D528B93C-96C2-7E45-9FC1-364F1E331B00}" type="slidenum">
              <a:rPr lang="en-US" sz="1400">
                <a:latin typeface="Arial" charset="0"/>
                <a:cs typeface="Times New Roman" charset="0"/>
              </a:rPr>
              <a:pPr/>
              <a:t>2</a:t>
            </a:fld>
            <a:endParaRPr lang="en-US" sz="1400">
              <a:latin typeface="Arial" charset="0"/>
              <a:cs typeface="Times New Roman" charset="0"/>
            </a:endParaRPr>
          </a:p>
        </p:txBody>
      </p:sp>
      <p:sp>
        <p:nvSpPr>
          <p:cNvPr id="17411" name="TextBox 5"/>
          <p:cNvSpPr txBox="1">
            <a:spLocks noChangeArrowheads="1"/>
          </p:cNvSpPr>
          <p:nvPr/>
        </p:nvSpPr>
        <p:spPr bwMode="auto">
          <a:xfrm>
            <a:off x="381000" y="1066800"/>
            <a:ext cx="8305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buFont typeface="Arial" charset="0"/>
              <a:buChar char="•"/>
            </a:pPr>
            <a:r>
              <a:rPr lang="en-US" dirty="0" smtClean="0"/>
              <a:t>Report:</a:t>
            </a:r>
          </a:p>
          <a:p>
            <a:pPr lvl="1">
              <a:buFont typeface="Arial" charset="0"/>
              <a:buChar char="•"/>
            </a:pPr>
            <a:r>
              <a:rPr lang="en-US" dirty="0" smtClean="0"/>
              <a:t>Latency,</a:t>
            </a:r>
          </a:p>
          <a:p>
            <a:pPr lvl="1">
              <a:buFont typeface="Arial" charset="0"/>
              <a:buChar char="•"/>
            </a:pPr>
            <a:r>
              <a:rPr lang="en-US" dirty="0" smtClean="0"/>
              <a:t>Tail time,</a:t>
            </a:r>
          </a:p>
          <a:p>
            <a:pPr lvl="1">
              <a:buFont typeface="Arial" charset="0"/>
              <a:buChar char="•"/>
            </a:pPr>
            <a:r>
              <a:rPr lang="en-US" dirty="0" smtClean="0"/>
              <a:t>Render quality,</a:t>
            </a:r>
          </a:p>
          <a:p>
            <a:pPr lvl="1">
              <a:buFont typeface="Arial" charset="0"/>
              <a:buChar char="•"/>
            </a:pPr>
            <a:r>
              <a:rPr lang="en-US" dirty="0" smtClean="0"/>
              <a:t>Bypass properties,</a:t>
            </a:r>
          </a:p>
          <a:p>
            <a:pPr lvl="1">
              <a:buFont typeface="Arial" charset="0"/>
              <a:buChar char="•"/>
            </a:pPr>
            <a:r>
              <a:rPr lang="en-US" dirty="0" smtClean="0"/>
              <a:t>Supports process </a:t>
            </a:r>
            <a:r>
              <a:rPr lang="en-US" smtClean="0"/>
              <a:t>in place.</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001000" cy="838200"/>
          </a:xfrm>
        </p:spPr>
        <p:txBody>
          <a:bodyPr/>
          <a:lstStyle/>
          <a:p>
            <a:pPr eaLnBrk="1" fontAlgn="auto" hangingPunct="1">
              <a:spcAft>
                <a:spcPts val="0"/>
              </a:spcAft>
              <a:defRPr/>
            </a:pPr>
            <a:r>
              <a:rPr lang="en-US" dirty="0" smtClean="0">
                <a:latin typeface="Times New Roman" charset="0"/>
                <a:ea typeface="+mj-ea"/>
                <a:cs typeface="+mj-cs"/>
              </a:rPr>
              <a:t>Optimizing</a:t>
            </a:r>
            <a:endParaRPr lang="en-US" dirty="0">
              <a:latin typeface="Times New Roman" charset="0"/>
              <a:ea typeface="+mj-ea"/>
              <a:cs typeface="+mj-cs"/>
            </a:endParaRPr>
          </a:p>
        </p:txBody>
      </p:sp>
      <p:sp>
        <p:nvSpPr>
          <p:cNvPr id="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D528B93C-96C2-7E45-9FC1-364F1E331B00}" type="slidenum">
              <a:rPr lang="en-US" sz="1400">
                <a:latin typeface="Arial" charset="0"/>
                <a:cs typeface="Times New Roman" charset="0"/>
              </a:rPr>
              <a:pPr/>
              <a:t>3</a:t>
            </a:fld>
            <a:endParaRPr lang="en-US" sz="1400">
              <a:latin typeface="Arial" charset="0"/>
              <a:cs typeface="Times New Roman" charset="0"/>
            </a:endParaRPr>
          </a:p>
        </p:txBody>
      </p:sp>
      <p:sp>
        <p:nvSpPr>
          <p:cNvPr id="17411" name="TextBox 5"/>
          <p:cNvSpPr txBox="1">
            <a:spLocks noChangeArrowheads="1"/>
          </p:cNvSpPr>
          <p:nvPr/>
        </p:nvSpPr>
        <p:spPr bwMode="auto">
          <a:xfrm>
            <a:off x="381000" y="1066800"/>
            <a:ext cx="830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marL="0" indent="0"/>
            <a:r>
              <a:rPr lang="en-US" dirty="0"/>
              <a:t>@property(</a:t>
            </a:r>
            <a:r>
              <a:rPr lang="en-US" dirty="0" err="1"/>
              <a:t>readonly</a:t>
            </a:r>
            <a:r>
              <a:rPr lang="en-US" dirty="0"/>
              <a:t>, </a:t>
            </a:r>
            <a:r>
              <a:rPr lang="en-US" dirty="0" err="1"/>
              <a:t>nonatomic</a:t>
            </a:r>
            <a:r>
              <a:rPr lang="en-US" dirty="0"/>
              <a:t>) </a:t>
            </a:r>
            <a:r>
              <a:rPr lang="en-US" dirty="0">
                <a:hlinkClick r:id="rId3"/>
              </a:rPr>
              <a:t>NSTimeInterval </a:t>
            </a:r>
            <a:r>
              <a:rPr lang="en-US" dirty="0" smtClean="0">
                <a:hlinkClick r:id="rId3"/>
              </a:rPr>
              <a:t>latency</a:t>
            </a:r>
            <a:endParaRPr lang="en-US" dirty="0"/>
          </a:p>
          <a:p>
            <a:pPr>
              <a:buFont typeface="Arial" charset="0"/>
              <a:buChar char="•"/>
            </a:pPr>
            <a:r>
              <a:rPr lang="en-US" dirty="0"/>
              <a:t>The audio unit’s processing latency, in seconds.</a:t>
            </a:r>
            <a:endParaRPr lang="en-US" dirty="0" smtClean="0"/>
          </a:p>
          <a:p>
            <a:pPr>
              <a:buFont typeface="Arial" charset="0"/>
              <a:buChar char="•"/>
            </a:pPr>
            <a:r>
              <a:rPr lang="en-US" dirty="0" smtClean="0"/>
              <a:t>This </a:t>
            </a:r>
            <a:r>
              <a:rPr lang="en-US" dirty="0"/>
              <a:t>property reflects the delay between when an impulse arrives in the input stream vs. output stream. This should reflect the delay due to signal processing (e.g. FFTs), not as an effect (e.g. reverberation)</a:t>
            </a:r>
            <a:r>
              <a:rPr lang="en-US" dirty="0" smtClean="0"/>
              <a:t>.</a:t>
            </a:r>
          </a:p>
          <a:p>
            <a:pPr>
              <a:buFont typeface="Arial" charset="0"/>
              <a:buChar char="•"/>
            </a:pPr>
            <a:r>
              <a:rPr lang="en-US" dirty="0" smtClean="0"/>
              <a:t>Note </a:t>
            </a:r>
            <a:r>
              <a:rPr lang="en-US" dirty="0"/>
              <a:t>that a latency that varies with parameter settings, including bypass, is generally not useful to hosts. A host is usually only prepared to add delays before starting to render and those delays need to be fixed. </a:t>
            </a:r>
            <a:endParaRPr lang="en-US" dirty="0" smtClean="0"/>
          </a:p>
        </p:txBody>
      </p:sp>
    </p:spTree>
    <p:extLst>
      <p:ext uri="{BB962C8B-B14F-4D97-AF65-F5344CB8AC3E}">
        <p14:creationId xmlns:p14="http://schemas.microsoft.com/office/powerpoint/2010/main" val="25888995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001000" cy="838200"/>
          </a:xfrm>
        </p:spPr>
        <p:txBody>
          <a:bodyPr/>
          <a:lstStyle/>
          <a:p>
            <a:pPr eaLnBrk="1" fontAlgn="auto" hangingPunct="1">
              <a:spcAft>
                <a:spcPts val="0"/>
              </a:spcAft>
              <a:defRPr/>
            </a:pPr>
            <a:r>
              <a:rPr lang="en-US" dirty="0" smtClean="0">
                <a:latin typeface="Times New Roman" charset="0"/>
                <a:ea typeface="+mj-ea"/>
                <a:cs typeface="+mj-cs"/>
              </a:rPr>
              <a:t>Optimizing</a:t>
            </a:r>
            <a:endParaRPr lang="en-US" dirty="0">
              <a:latin typeface="Times New Roman" charset="0"/>
              <a:ea typeface="+mj-ea"/>
              <a:cs typeface="+mj-cs"/>
            </a:endParaRPr>
          </a:p>
        </p:txBody>
      </p:sp>
      <p:sp>
        <p:nvSpPr>
          <p:cNvPr id="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D528B93C-96C2-7E45-9FC1-364F1E331B00}" type="slidenum">
              <a:rPr lang="en-US" sz="1400">
                <a:latin typeface="Arial" charset="0"/>
                <a:cs typeface="Times New Roman" charset="0"/>
              </a:rPr>
              <a:pPr/>
              <a:t>4</a:t>
            </a:fld>
            <a:endParaRPr lang="en-US" sz="1400">
              <a:latin typeface="Arial" charset="0"/>
              <a:cs typeface="Times New Roman" charset="0"/>
            </a:endParaRPr>
          </a:p>
        </p:txBody>
      </p:sp>
      <p:sp>
        <p:nvSpPr>
          <p:cNvPr id="17411" name="TextBox 5"/>
          <p:cNvSpPr txBox="1">
            <a:spLocks noChangeArrowheads="1"/>
          </p:cNvSpPr>
          <p:nvPr/>
        </p:nvSpPr>
        <p:spPr bwMode="auto">
          <a:xfrm>
            <a:off x="381000" y="1066800"/>
            <a:ext cx="8305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marL="0" indent="0"/>
            <a:r>
              <a:rPr lang="en-US" dirty="0"/>
              <a:t>@property(</a:t>
            </a:r>
            <a:r>
              <a:rPr lang="en-US" dirty="0" err="1"/>
              <a:t>readonly</a:t>
            </a:r>
            <a:r>
              <a:rPr lang="en-US" dirty="0"/>
              <a:t>, </a:t>
            </a:r>
            <a:r>
              <a:rPr lang="en-US" dirty="0" err="1"/>
              <a:t>nonatomic</a:t>
            </a:r>
            <a:r>
              <a:rPr lang="en-US" dirty="0"/>
              <a:t>) </a:t>
            </a:r>
            <a:r>
              <a:rPr lang="en-US" dirty="0">
                <a:hlinkClick r:id="rId3"/>
              </a:rPr>
              <a:t>NSTimeInterval </a:t>
            </a:r>
            <a:r>
              <a:rPr lang="en-US" dirty="0" smtClean="0">
                <a:hlinkClick r:id="rId3"/>
              </a:rPr>
              <a:t>tailTime</a:t>
            </a:r>
            <a:endParaRPr lang="en-US" dirty="0" smtClean="0"/>
          </a:p>
          <a:p>
            <a:pPr>
              <a:buFont typeface="Arial" charset="0"/>
              <a:buChar char="•"/>
            </a:pPr>
            <a:r>
              <a:rPr lang="en-US" dirty="0"/>
              <a:t>The audio unit’s tail time, in seconds.</a:t>
            </a:r>
            <a:endParaRPr lang="en-US" dirty="0" smtClean="0"/>
          </a:p>
          <a:p>
            <a:pPr>
              <a:buFont typeface="Arial" charset="0"/>
              <a:buChar char="•"/>
            </a:pPr>
            <a:r>
              <a:rPr lang="en-US" dirty="0" smtClean="0"/>
              <a:t>This </a:t>
            </a:r>
            <a:r>
              <a:rPr lang="en-US" dirty="0"/>
              <a:t>property reflects the time interval between when the input stream ends or otherwise transitions to silence, and when the output stream becomes silent. This should also reflect the duration of an effect (e.g. reverberation).</a:t>
            </a:r>
            <a:endParaRPr lang="en-US" dirty="0" smtClean="0"/>
          </a:p>
        </p:txBody>
      </p:sp>
    </p:spTree>
    <p:extLst>
      <p:ext uri="{BB962C8B-B14F-4D97-AF65-F5344CB8AC3E}">
        <p14:creationId xmlns:p14="http://schemas.microsoft.com/office/powerpoint/2010/main" val="7109432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001000" cy="838200"/>
          </a:xfrm>
        </p:spPr>
        <p:txBody>
          <a:bodyPr/>
          <a:lstStyle/>
          <a:p>
            <a:pPr eaLnBrk="1" fontAlgn="auto" hangingPunct="1">
              <a:spcAft>
                <a:spcPts val="0"/>
              </a:spcAft>
              <a:defRPr/>
            </a:pPr>
            <a:r>
              <a:rPr lang="en-US" dirty="0" smtClean="0">
                <a:latin typeface="Times New Roman" charset="0"/>
                <a:ea typeface="+mj-ea"/>
                <a:cs typeface="+mj-cs"/>
              </a:rPr>
              <a:t>Optimizing</a:t>
            </a:r>
            <a:endParaRPr lang="en-US" dirty="0">
              <a:latin typeface="Times New Roman" charset="0"/>
              <a:ea typeface="+mj-ea"/>
              <a:cs typeface="+mj-cs"/>
            </a:endParaRPr>
          </a:p>
        </p:txBody>
      </p:sp>
      <p:sp>
        <p:nvSpPr>
          <p:cNvPr id="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D528B93C-96C2-7E45-9FC1-364F1E331B00}" type="slidenum">
              <a:rPr lang="en-US" sz="1400">
                <a:latin typeface="Arial" charset="0"/>
                <a:cs typeface="Times New Roman" charset="0"/>
              </a:rPr>
              <a:pPr/>
              <a:t>5</a:t>
            </a:fld>
            <a:endParaRPr lang="en-US" sz="1400">
              <a:latin typeface="Arial" charset="0"/>
              <a:cs typeface="Times New Roman" charset="0"/>
            </a:endParaRPr>
          </a:p>
        </p:txBody>
      </p:sp>
      <p:sp>
        <p:nvSpPr>
          <p:cNvPr id="17411" name="TextBox 5"/>
          <p:cNvSpPr txBox="1">
            <a:spLocks noChangeArrowheads="1"/>
          </p:cNvSpPr>
          <p:nvPr/>
        </p:nvSpPr>
        <p:spPr bwMode="auto">
          <a:xfrm>
            <a:off x="381000" y="1066800"/>
            <a:ext cx="8305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marL="0" indent="0"/>
            <a:r>
              <a:rPr lang="en-US" dirty="0" smtClean="0"/>
              <a:t>@</a:t>
            </a:r>
            <a:r>
              <a:rPr lang="en-US" dirty="0"/>
              <a:t>property(</a:t>
            </a:r>
            <a:r>
              <a:rPr lang="en-US" dirty="0" err="1"/>
              <a:t>nonatomic</a:t>
            </a:r>
            <a:r>
              <a:rPr lang="en-US" dirty="0"/>
              <a:t>) </a:t>
            </a:r>
            <a:r>
              <a:rPr lang="en-US" dirty="0">
                <a:hlinkClick r:id="rId3"/>
              </a:rPr>
              <a:t>NSInteger </a:t>
            </a:r>
            <a:r>
              <a:rPr lang="en-US" dirty="0" smtClean="0">
                <a:hlinkClick r:id="rId3"/>
              </a:rPr>
              <a:t>renderQuality</a:t>
            </a:r>
            <a:endParaRPr lang="en-US" dirty="0" smtClean="0"/>
          </a:p>
          <a:p>
            <a:pPr>
              <a:buFont typeface="Arial" charset="0"/>
              <a:buChar char="•"/>
            </a:pPr>
            <a:r>
              <a:rPr lang="en-US" dirty="0"/>
              <a:t>Provides a trade-off between rendering quality and CPU load.</a:t>
            </a:r>
            <a:endParaRPr lang="en-US" dirty="0" smtClean="0"/>
          </a:p>
          <a:p>
            <a:pPr>
              <a:buFont typeface="Arial" charset="0"/>
              <a:buChar char="•"/>
            </a:pPr>
            <a:r>
              <a:rPr lang="en-US" dirty="0"/>
              <a:t>The range of valid values is 0 to 127</a:t>
            </a:r>
            <a:r>
              <a:rPr lang="en-US" dirty="0" smtClean="0"/>
              <a:t>. </a:t>
            </a:r>
          </a:p>
          <a:p>
            <a:pPr lvl="1">
              <a:buFont typeface="Arial" charset="0"/>
              <a:buChar char="•"/>
            </a:pPr>
            <a:r>
              <a:rPr lang="en-US" dirty="0"/>
              <a:t>You should set this property to its maximum value unless doing so results in excessive CPU usage.</a:t>
            </a:r>
            <a:endParaRPr lang="en-US" dirty="0" smtClean="0"/>
          </a:p>
          <a:p>
            <a:pPr>
              <a:buFont typeface="Arial" charset="0"/>
              <a:buChar char="•"/>
            </a:pPr>
            <a:endParaRPr lang="en-US" dirty="0" smtClean="0"/>
          </a:p>
        </p:txBody>
      </p:sp>
    </p:spTree>
    <p:extLst>
      <p:ext uri="{BB962C8B-B14F-4D97-AF65-F5344CB8AC3E}">
        <p14:creationId xmlns:p14="http://schemas.microsoft.com/office/powerpoint/2010/main" val="30092760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001000" cy="838200"/>
          </a:xfrm>
        </p:spPr>
        <p:txBody>
          <a:bodyPr/>
          <a:lstStyle/>
          <a:p>
            <a:pPr eaLnBrk="1" fontAlgn="auto" hangingPunct="1">
              <a:spcAft>
                <a:spcPts val="0"/>
              </a:spcAft>
              <a:defRPr/>
            </a:pPr>
            <a:r>
              <a:rPr lang="en-US" dirty="0" smtClean="0">
                <a:latin typeface="Times New Roman" charset="0"/>
                <a:ea typeface="+mj-ea"/>
                <a:cs typeface="+mj-cs"/>
              </a:rPr>
              <a:t>Optimizing</a:t>
            </a:r>
            <a:endParaRPr lang="en-US" dirty="0">
              <a:latin typeface="Times New Roman" charset="0"/>
              <a:ea typeface="+mj-ea"/>
              <a:cs typeface="+mj-cs"/>
            </a:endParaRPr>
          </a:p>
        </p:txBody>
      </p:sp>
      <p:sp>
        <p:nvSpPr>
          <p:cNvPr id="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D528B93C-96C2-7E45-9FC1-364F1E331B00}" type="slidenum">
              <a:rPr lang="en-US" sz="1400">
                <a:latin typeface="Arial" charset="0"/>
                <a:cs typeface="Times New Roman" charset="0"/>
              </a:rPr>
              <a:pPr/>
              <a:t>6</a:t>
            </a:fld>
            <a:endParaRPr lang="en-US" sz="1400">
              <a:latin typeface="Arial" charset="0"/>
              <a:cs typeface="Times New Roman" charset="0"/>
            </a:endParaRPr>
          </a:p>
        </p:txBody>
      </p:sp>
      <p:sp>
        <p:nvSpPr>
          <p:cNvPr id="17411" name="TextBox 5"/>
          <p:cNvSpPr txBox="1">
            <a:spLocks noChangeArrowheads="1"/>
          </p:cNvSpPr>
          <p:nvPr/>
        </p:nvSpPr>
        <p:spPr bwMode="auto">
          <a:xfrm>
            <a:off x="381000" y="1066800"/>
            <a:ext cx="83058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marL="0" indent="0"/>
            <a:r>
              <a:rPr lang="en-US" dirty="0" smtClean="0"/>
              <a:t>@</a:t>
            </a:r>
            <a:r>
              <a:rPr lang="en-US" dirty="0"/>
              <a:t>property(</a:t>
            </a:r>
            <a:r>
              <a:rPr lang="en-US" dirty="0" err="1"/>
              <a:t>nonatomic</a:t>
            </a:r>
            <a:r>
              <a:rPr lang="en-US" dirty="0"/>
              <a:t>) BOOL </a:t>
            </a:r>
            <a:r>
              <a:rPr lang="en-US" dirty="0" err="1"/>
              <a:t>shouldBypassEffect</a:t>
            </a:r>
            <a:endParaRPr lang="en-US" dirty="0" smtClean="0"/>
          </a:p>
          <a:p>
            <a:pPr>
              <a:buFont typeface="Arial" charset="0"/>
              <a:buChar char="•"/>
            </a:pPr>
            <a:r>
              <a:rPr lang="en-US" dirty="0"/>
              <a:t>Determines whether an effect should route input directly to output, without any </a:t>
            </a:r>
            <a:r>
              <a:rPr lang="en-US" dirty="0" smtClean="0"/>
              <a:t>processing.</a:t>
            </a:r>
          </a:p>
          <a:p>
            <a:pPr>
              <a:buFont typeface="Arial" charset="0"/>
              <a:buChar char="•"/>
            </a:pPr>
            <a:r>
              <a:rPr lang="en-US" dirty="0" smtClean="0"/>
              <a:t>Indicates </a:t>
            </a:r>
            <a:r>
              <a:rPr lang="en-US" dirty="0"/>
              <a:t>if an audio unit’s processing code is being bypassed (1) or not (0).</a:t>
            </a:r>
            <a:endParaRPr lang="en-US" dirty="0" smtClean="0"/>
          </a:p>
          <a:p>
            <a:pPr lvl="1">
              <a:buFont typeface="Arial" charset="0"/>
              <a:buChar char="•"/>
            </a:pPr>
            <a:r>
              <a:rPr lang="en-US" dirty="0" smtClean="0"/>
              <a:t>Helps save computational resources when rendering is not required</a:t>
            </a:r>
          </a:p>
          <a:p>
            <a:pPr>
              <a:buFont typeface="Arial" charset="0"/>
              <a:buChar char="•"/>
            </a:pPr>
            <a:endParaRPr lang="en-US" dirty="0" smtClean="0"/>
          </a:p>
        </p:txBody>
      </p:sp>
    </p:spTree>
    <p:extLst>
      <p:ext uri="{BB962C8B-B14F-4D97-AF65-F5344CB8AC3E}">
        <p14:creationId xmlns:p14="http://schemas.microsoft.com/office/powerpoint/2010/main" val="31078994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001000" cy="838200"/>
          </a:xfrm>
        </p:spPr>
        <p:txBody>
          <a:bodyPr/>
          <a:lstStyle/>
          <a:p>
            <a:pPr eaLnBrk="1" fontAlgn="auto" hangingPunct="1">
              <a:spcAft>
                <a:spcPts val="0"/>
              </a:spcAft>
              <a:defRPr/>
            </a:pPr>
            <a:r>
              <a:rPr lang="en-US" dirty="0" smtClean="0">
                <a:latin typeface="Times New Roman" charset="0"/>
                <a:ea typeface="+mj-ea"/>
                <a:cs typeface="+mj-cs"/>
              </a:rPr>
              <a:t>Optimizing</a:t>
            </a:r>
            <a:endParaRPr lang="en-US" dirty="0">
              <a:latin typeface="Times New Roman" charset="0"/>
              <a:ea typeface="+mj-ea"/>
              <a:cs typeface="+mj-cs"/>
            </a:endParaRPr>
          </a:p>
        </p:txBody>
      </p:sp>
      <p:sp>
        <p:nvSpPr>
          <p:cNvPr id="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fld id="{D528B93C-96C2-7E45-9FC1-364F1E331B00}" type="slidenum">
              <a:rPr lang="en-US" sz="1400">
                <a:latin typeface="Arial" charset="0"/>
                <a:cs typeface="Times New Roman" charset="0"/>
              </a:rPr>
              <a:pPr/>
              <a:t>7</a:t>
            </a:fld>
            <a:endParaRPr lang="en-US" sz="1400">
              <a:latin typeface="Arial" charset="0"/>
              <a:cs typeface="Times New Roman" charset="0"/>
            </a:endParaRPr>
          </a:p>
        </p:txBody>
      </p:sp>
      <p:sp>
        <p:nvSpPr>
          <p:cNvPr id="17411" name="TextBox 5"/>
          <p:cNvSpPr txBox="1">
            <a:spLocks noChangeArrowheads="1"/>
          </p:cNvSpPr>
          <p:nvPr/>
        </p:nvSpPr>
        <p:spPr bwMode="auto">
          <a:xfrm>
            <a:off x="381000" y="1066800"/>
            <a:ext cx="830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marL="0" indent="0"/>
            <a:r>
              <a:rPr lang="en-US" dirty="0"/>
              <a:t>@property(</a:t>
            </a:r>
            <a:r>
              <a:rPr lang="en-US" dirty="0" err="1"/>
              <a:t>readonly</a:t>
            </a:r>
            <a:r>
              <a:rPr lang="en-US" dirty="0"/>
              <a:t>, </a:t>
            </a:r>
            <a:r>
              <a:rPr lang="en-US" dirty="0" err="1"/>
              <a:t>nonatomic</a:t>
            </a:r>
            <a:r>
              <a:rPr lang="en-US" dirty="0"/>
              <a:t>) BOOL </a:t>
            </a:r>
            <a:r>
              <a:rPr lang="en-US" dirty="0" err="1" smtClean="0"/>
              <a:t>canProcessInPlace</a:t>
            </a:r>
            <a:endParaRPr lang="en-US" dirty="0" smtClean="0"/>
          </a:p>
          <a:p>
            <a:pPr marL="0" indent="0"/>
            <a:endParaRPr lang="en-US" dirty="0"/>
          </a:p>
          <a:p>
            <a:pPr>
              <a:buFont typeface="Arial" charset="0"/>
              <a:buChar char="•"/>
            </a:pPr>
            <a:r>
              <a:rPr lang="en-US" dirty="0"/>
              <a:t>Determines whether an audio unit can process in </a:t>
            </a:r>
            <a:r>
              <a:rPr lang="en-US" dirty="0" smtClean="0"/>
              <a:t>place. </a:t>
            </a:r>
          </a:p>
          <a:p>
            <a:pPr lvl="1">
              <a:buFont typeface="Arial" charset="0"/>
              <a:buChar char="•"/>
            </a:pPr>
            <a:r>
              <a:rPr lang="en-US" dirty="0" smtClean="0"/>
              <a:t>In</a:t>
            </a:r>
            <a:r>
              <a:rPr lang="en-US" dirty="0"/>
              <a:t>-place processing is the ability for an audio unit to transform an input signal to an output signal in-place in the input buffer, without requiring a separate output </a:t>
            </a:r>
            <a:r>
              <a:rPr lang="en-US" dirty="0" smtClean="0"/>
              <a:t>buffer.</a:t>
            </a:r>
          </a:p>
          <a:p>
            <a:pPr>
              <a:buFont typeface="Arial" charset="0"/>
              <a:buChar char="•"/>
            </a:pPr>
            <a:r>
              <a:rPr lang="en-US" dirty="0" smtClean="0"/>
              <a:t>A </a:t>
            </a:r>
            <a:r>
              <a:rPr lang="en-US" dirty="0"/>
              <a:t>host can express its desire to process in place by using null </a:t>
            </a:r>
            <a:r>
              <a:rPr lang="en-US" dirty="0" err="1"/>
              <a:t>mData</a:t>
            </a:r>
            <a:r>
              <a:rPr lang="en-US" dirty="0"/>
              <a:t> pointers in the output buffer list. If so, the audio unit may process in-place in the input buffers.</a:t>
            </a:r>
            <a:endParaRPr lang="en-US" dirty="0" smtClean="0"/>
          </a:p>
          <a:p>
            <a:pPr>
              <a:buFont typeface="Arial" charset="0"/>
              <a:buChar char="•"/>
            </a:pPr>
            <a:endParaRPr lang="en-US" dirty="0" smtClean="0"/>
          </a:p>
        </p:txBody>
      </p:sp>
    </p:spTree>
    <p:extLst>
      <p:ext uri="{BB962C8B-B14F-4D97-AF65-F5344CB8AC3E}">
        <p14:creationId xmlns:p14="http://schemas.microsoft.com/office/powerpoint/2010/main" val="389702704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14705</TotalTime>
  <Words>392</Words>
  <Application>Microsoft Macintosh PowerPoint</Application>
  <PresentationFormat>On-screen Show (4:3)</PresentationFormat>
  <Paragraphs>46</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Essential</vt:lpstr>
      <vt:lpstr>Optimizing your AU App Extension</vt:lpstr>
      <vt:lpstr>Overview</vt:lpstr>
      <vt:lpstr>Optimizing</vt:lpstr>
      <vt:lpstr>Optimizing</vt:lpstr>
      <vt:lpstr>Optimizing</vt:lpstr>
      <vt:lpstr>Optimizing</vt:lpstr>
      <vt:lpstr>Optimizing</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and Xibs</dc:title>
  <dc:subject/>
  <dc:creator/>
  <cp:keywords/>
  <dc:description/>
  <cp:lastModifiedBy>Alicia Jackson User</cp:lastModifiedBy>
  <cp:revision>295</cp:revision>
  <cp:lastPrinted>2000-10-11T20:31:11Z</cp:lastPrinted>
  <dcterms:created xsi:type="dcterms:W3CDTF">2000-02-21T20:07:19Z</dcterms:created>
  <dcterms:modified xsi:type="dcterms:W3CDTF">2016-03-11T19:10:43Z</dcterms:modified>
  <cp:category/>
</cp:coreProperties>
</file>