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281" r:id="rId2"/>
    <p:sldId id="305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5C201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9807" autoAdjust="0"/>
  </p:normalViewPr>
  <p:slideViewPr>
    <p:cSldViewPr>
      <p:cViewPr varScale="1">
        <p:scale>
          <a:sx n="131" d="100"/>
          <a:sy n="131" d="100"/>
        </p:scale>
        <p:origin x="1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566533AE-1355-4E44-B71D-807A67A9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70431722-6EA9-2141-8BFC-280CA4FF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7E9D32-9F2D-A64E-95D0-8AB8444EEF94}" type="slidenum">
              <a:rPr lang="en-US" sz="1200">
                <a:cs typeface="Times New Roman" charset="0"/>
              </a:rPr>
              <a:pPr/>
              <a:t>1</a:t>
            </a:fld>
            <a:endParaRPr lang="en-US" sz="1200">
              <a:cs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7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0834-3F43-3148-B951-7492A4DF51E6}" type="datetime5">
              <a:rPr lang="en-US"/>
              <a:pPr>
                <a:defRPr/>
              </a:pPr>
              <a:t>6-Apr-16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65CC58-5EBA-FF4C-88A5-576AA7365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A84F-5A8F-8244-BAAB-99BDA73A45B3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CA1B-057C-0846-B48C-23DC137A9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7732-DBFC-3D42-A414-3A65D77F7AA7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3228-B714-0445-B297-20C1E9231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9C9D-CD11-3D44-A289-97CA5A4EC2D2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7C5E-8913-A740-867F-A7C516C61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465-B5DC-204A-8855-46055E632168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0F67-507B-1549-8113-402FF4FF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229D-FCAD-5548-86E2-1C1FE0926E64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303C-2DAC-C246-B4BC-0476F299D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4523-7D4A-B543-9CA6-926BF1A55F37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EF69-EC19-2744-9A7D-4D83723D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6D38-E5CE-4041-B034-29D67E8F6080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4C2A-7AF4-2646-911D-79B13D0A3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B8AA-0460-E04E-850D-FD2C99C0F91D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FCA4-64C9-ED43-A576-C9C06753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C023E-539A-2347-8146-81AA62669EC1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AB12-1967-1D4E-B8C4-AC5363D09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794C-303D-BC47-AED1-A6A5185A8B84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F1AED-3EC1-FA4A-AE14-021AC4ACF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2DCADA-1D98-134D-8B99-BA2D30AB41E1}" type="datetime1">
              <a:rPr lang="en-US"/>
              <a:pPr>
                <a:defRPr/>
              </a:pPr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C0D869-A6FA-D349-87ED-3EF9FF843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4" r:id="rId9"/>
    <p:sldLayoutId id="2147483971" r:id="rId10"/>
    <p:sldLayoutId id="21474839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bluetooth/Apple-Bluetooth-Low-Energy-MIDI-Specification.pdf" TargetMode="External"/><Relationship Id="rId4" Type="http://schemas.openxmlformats.org/officeDocument/2006/relationships/hyperlink" Target="https://developer.apple.com/videos/play/wwdc2014/501/" TargetMode="External"/><Relationship Id="rId5" Type="http://schemas.openxmlformats.org/officeDocument/2006/relationships/hyperlink" Target="https://developer.apple.com/library/ios/qa/qa1831/_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cap="none" dirty="0" smtClean="0">
                <a:latin typeface="Times New Roman" charset="0"/>
              </a:rPr>
              <a:t>MIDI over BLE on iOS</a:t>
            </a:r>
            <a:endParaRPr lang="en-US" sz="6000" cap="none" dirty="0">
              <a:latin typeface="Times New Roman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Overview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developer.apple.com/bluetooth/Apple-Bluetooth-Low-Energy-MIDI-Specification.pdf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>
                <a:hlinkClick r:id="rId4"/>
              </a:rPr>
              <a:t>https://developer.apple.com/videos/play/wwdc2014/501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>
                <a:hlinkClick r:id="rId5"/>
              </a:rPr>
              <a:t>https://developer.apple.com/library/ios/qa/qa1831/_</a:t>
            </a:r>
            <a:r>
              <a:rPr lang="en-US" dirty="0" smtClean="0">
                <a:hlinkClick r:id="rId5"/>
              </a:rPr>
              <a:t>index.html</a:t>
            </a:r>
            <a:endParaRPr lang="en-US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14705</TotalTime>
  <Words>21</Words>
  <Application>Microsoft Macintosh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ＭＳ Ｐゴシック</vt:lpstr>
      <vt:lpstr>Times</vt:lpstr>
      <vt:lpstr>Times New Roman</vt:lpstr>
      <vt:lpstr>Essential</vt:lpstr>
      <vt:lpstr>MIDI over BLE on iOS</vt:lpstr>
      <vt:lpstr>Overview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M-V-C and Xibs</dc:title>
  <dc:subject/>
  <dc:creator/>
  <cp:keywords/>
  <dc:description/>
  <cp:lastModifiedBy>Bennett, Christopher Lee</cp:lastModifiedBy>
  <cp:revision>297</cp:revision>
  <cp:lastPrinted>2000-10-11T20:31:11Z</cp:lastPrinted>
  <dcterms:created xsi:type="dcterms:W3CDTF">2000-02-21T20:07:19Z</dcterms:created>
  <dcterms:modified xsi:type="dcterms:W3CDTF">2016-04-07T01:21:08Z</dcterms:modified>
  <cp:category/>
</cp:coreProperties>
</file>