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A9C5C3-1B2E-3F46-A4AD-209A655D67DB}" v="19" dt="2022-07-25T23:11:21.3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60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CAF4DC-BC59-4561-ADE0-4AE427E399A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E574E9-4BCB-4E81-AC10-35442A1A06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Apache Kafka is an open-source distributed event streaming platform used by thousands of companies for high-performance data pipelines, streaming analytics, data integration, and mission-critical applications.</a:t>
          </a:r>
          <a:endParaRPr lang="en-US" dirty="0"/>
        </a:p>
      </dgm:t>
    </dgm:pt>
    <dgm:pt modelId="{AC459EDB-FF67-4666-955E-BAE704F9B973}" type="parTrans" cxnId="{EA375534-C3F6-4CFD-AEC7-FBB3C2BF5BEC}">
      <dgm:prSet/>
      <dgm:spPr/>
      <dgm:t>
        <a:bodyPr/>
        <a:lstStyle/>
        <a:p>
          <a:endParaRPr lang="en-US"/>
        </a:p>
      </dgm:t>
    </dgm:pt>
    <dgm:pt modelId="{464E7C74-9914-4782-8ABD-726CE953BB7B}" type="sibTrans" cxnId="{EA375534-C3F6-4CFD-AEC7-FBB3C2BF5BEC}">
      <dgm:prSet/>
      <dgm:spPr/>
      <dgm:t>
        <a:bodyPr/>
        <a:lstStyle/>
        <a:p>
          <a:endParaRPr lang="en-US"/>
        </a:p>
      </dgm:t>
    </dgm:pt>
    <dgm:pt modelId="{04B24415-3900-4C67-A817-7F847D84AD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/>
            <a:t>More than </a:t>
          </a:r>
          <a:r>
            <a:rPr lang="en-US" b="1" i="1"/>
            <a:t>80% of all Fortune 100 companies </a:t>
          </a:r>
          <a:r>
            <a:rPr lang="en-US" i="1"/>
            <a:t>trust, and use Kafka</a:t>
          </a:r>
          <a:endParaRPr lang="en-US"/>
        </a:p>
      </dgm:t>
    </dgm:pt>
    <dgm:pt modelId="{B22C6B08-2659-4422-B5DD-19B768B299FB}" type="parTrans" cxnId="{290A6CA4-0B94-4CD8-8CF8-B4EB14B18CFD}">
      <dgm:prSet/>
      <dgm:spPr/>
      <dgm:t>
        <a:bodyPr/>
        <a:lstStyle/>
        <a:p>
          <a:endParaRPr lang="en-US"/>
        </a:p>
      </dgm:t>
    </dgm:pt>
    <dgm:pt modelId="{53EE86EC-4461-4D1B-B28F-786E062333B4}" type="sibTrans" cxnId="{290A6CA4-0B94-4CD8-8CF8-B4EB14B18CFD}">
      <dgm:prSet/>
      <dgm:spPr/>
      <dgm:t>
        <a:bodyPr/>
        <a:lstStyle/>
        <a:p>
          <a:endParaRPr lang="en-US"/>
        </a:p>
      </dgm:t>
    </dgm:pt>
    <dgm:pt modelId="{B4BF968A-506F-4617-9FC0-63D6EE669AD8}" type="pres">
      <dgm:prSet presAssocID="{99CAF4DC-BC59-4561-ADE0-4AE427E399A5}" presName="root" presStyleCnt="0">
        <dgm:presLayoutVars>
          <dgm:dir/>
          <dgm:resizeHandles val="exact"/>
        </dgm:presLayoutVars>
      </dgm:prSet>
      <dgm:spPr/>
    </dgm:pt>
    <dgm:pt modelId="{57AD4126-BF4F-4C3D-9FA7-2BD7886847BC}" type="pres">
      <dgm:prSet presAssocID="{30E574E9-4BCB-4E81-AC10-35442A1A06BD}" presName="compNode" presStyleCnt="0"/>
      <dgm:spPr/>
    </dgm:pt>
    <dgm:pt modelId="{1CB6D36E-4FE7-4464-988A-47C32E468BA4}" type="pres">
      <dgm:prSet presAssocID="{30E574E9-4BCB-4E81-AC10-35442A1A06BD}" presName="bgRect" presStyleLbl="bgShp" presStyleIdx="0" presStyleCnt="2"/>
      <dgm:spPr/>
    </dgm:pt>
    <dgm:pt modelId="{62908A4D-B2F0-4304-8E02-9E127FEE01BB}" type="pres">
      <dgm:prSet presAssocID="{30E574E9-4BCB-4E81-AC10-35442A1A06B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enbank"/>
        </a:ext>
      </dgm:extLst>
    </dgm:pt>
    <dgm:pt modelId="{86ED6E14-34D6-46DF-9AA7-8638CD6B2C73}" type="pres">
      <dgm:prSet presAssocID="{30E574E9-4BCB-4E81-AC10-35442A1A06BD}" presName="spaceRect" presStyleCnt="0"/>
      <dgm:spPr/>
    </dgm:pt>
    <dgm:pt modelId="{F6A28EC9-2B08-436B-9B21-8B0BB35C0097}" type="pres">
      <dgm:prSet presAssocID="{30E574E9-4BCB-4E81-AC10-35442A1A06BD}" presName="parTx" presStyleLbl="revTx" presStyleIdx="0" presStyleCnt="2">
        <dgm:presLayoutVars>
          <dgm:chMax val="0"/>
          <dgm:chPref val="0"/>
        </dgm:presLayoutVars>
      </dgm:prSet>
      <dgm:spPr/>
    </dgm:pt>
    <dgm:pt modelId="{DC78D380-CA29-43D0-AF1B-B00B9C264541}" type="pres">
      <dgm:prSet presAssocID="{464E7C74-9914-4782-8ABD-726CE953BB7B}" presName="sibTrans" presStyleCnt="0"/>
      <dgm:spPr/>
    </dgm:pt>
    <dgm:pt modelId="{5A19D4CE-D52B-45F4-8C5D-3181A1B8DD2C}" type="pres">
      <dgm:prSet presAssocID="{04B24415-3900-4C67-A817-7F847D84AD56}" presName="compNode" presStyleCnt="0"/>
      <dgm:spPr/>
    </dgm:pt>
    <dgm:pt modelId="{17E56086-85B0-4E46-9B5C-DE421D172251}" type="pres">
      <dgm:prSet presAssocID="{04B24415-3900-4C67-A817-7F847D84AD56}" presName="bgRect" presStyleLbl="bgShp" presStyleIdx="1" presStyleCnt="2"/>
      <dgm:spPr/>
    </dgm:pt>
    <dgm:pt modelId="{ACED681B-DBE4-4AD4-83BB-0166743363F6}" type="pres">
      <dgm:prSet presAssocID="{04B24415-3900-4C67-A817-7F847D84AD5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rtune Cookie"/>
        </a:ext>
      </dgm:extLst>
    </dgm:pt>
    <dgm:pt modelId="{1190122D-10F0-430E-8CA3-5C8214508147}" type="pres">
      <dgm:prSet presAssocID="{04B24415-3900-4C67-A817-7F847D84AD56}" presName="spaceRect" presStyleCnt="0"/>
      <dgm:spPr/>
    </dgm:pt>
    <dgm:pt modelId="{71D8AF82-4038-4CE6-98F0-E1B9236B397A}" type="pres">
      <dgm:prSet presAssocID="{04B24415-3900-4C67-A817-7F847D84AD5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A375534-C3F6-4CFD-AEC7-FBB3C2BF5BEC}" srcId="{99CAF4DC-BC59-4561-ADE0-4AE427E399A5}" destId="{30E574E9-4BCB-4E81-AC10-35442A1A06BD}" srcOrd="0" destOrd="0" parTransId="{AC459EDB-FF67-4666-955E-BAE704F9B973}" sibTransId="{464E7C74-9914-4782-8ABD-726CE953BB7B}"/>
    <dgm:cxn modelId="{50AF7B39-B5C1-4B28-931B-AC3A50C44C7A}" type="presOf" srcId="{99CAF4DC-BC59-4561-ADE0-4AE427E399A5}" destId="{B4BF968A-506F-4617-9FC0-63D6EE669AD8}" srcOrd="0" destOrd="0" presId="urn:microsoft.com/office/officeart/2018/2/layout/IconVerticalSolidList"/>
    <dgm:cxn modelId="{0F01345D-6C90-4DA7-821C-12319370AB80}" type="presOf" srcId="{04B24415-3900-4C67-A817-7F847D84AD56}" destId="{71D8AF82-4038-4CE6-98F0-E1B9236B397A}" srcOrd="0" destOrd="0" presId="urn:microsoft.com/office/officeart/2018/2/layout/IconVerticalSolidList"/>
    <dgm:cxn modelId="{290A6CA4-0B94-4CD8-8CF8-B4EB14B18CFD}" srcId="{99CAF4DC-BC59-4561-ADE0-4AE427E399A5}" destId="{04B24415-3900-4C67-A817-7F847D84AD56}" srcOrd="1" destOrd="0" parTransId="{B22C6B08-2659-4422-B5DD-19B768B299FB}" sibTransId="{53EE86EC-4461-4D1B-B28F-786E062333B4}"/>
    <dgm:cxn modelId="{3AF8BCFE-5F07-4A58-B932-8E5E439B949B}" type="presOf" srcId="{30E574E9-4BCB-4E81-AC10-35442A1A06BD}" destId="{F6A28EC9-2B08-436B-9B21-8B0BB35C0097}" srcOrd="0" destOrd="0" presId="urn:microsoft.com/office/officeart/2018/2/layout/IconVerticalSolidList"/>
    <dgm:cxn modelId="{86AF9A82-33DC-4484-B00E-F899A530FD17}" type="presParOf" srcId="{B4BF968A-506F-4617-9FC0-63D6EE669AD8}" destId="{57AD4126-BF4F-4C3D-9FA7-2BD7886847BC}" srcOrd="0" destOrd="0" presId="urn:microsoft.com/office/officeart/2018/2/layout/IconVerticalSolidList"/>
    <dgm:cxn modelId="{4EEC0928-4525-40D2-8C82-BC1E9B021201}" type="presParOf" srcId="{57AD4126-BF4F-4C3D-9FA7-2BD7886847BC}" destId="{1CB6D36E-4FE7-4464-988A-47C32E468BA4}" srcOrd="0" destOrd="0" presId="urn:microsoft.com/office/officeart/2018/2/layout/IconVerticalSolidList"/>
    <dgm:cxn modelId="{CF01ADE3-0BD4-4425-832E-7C1E69987D62}" type="presParOf" srcId="{57AD4126-BF4F-4C3D-9FA7-2BD7886847BC}" destId="{62908A4D-B2F0-4304-8E02-9E127FEE01BB}" srcOrd="1" destOrd="0" presId="urn:microsoft.com/office/officeart/2018/2/layout/IconVerticalSolidList"/>
    <dgm:cxn modelId="{6DE04255-7F93-4ABD-93E2-F475EE348CD2}" type="presParOf" srcId="{57AD4126-BF4F-4C3D-9FA7-2BD7886847BC}" destId="{86ED6E14-34D6-46DF-9AA7-8638CD6B2C73}" srcOrd="2" destOrd="0" presId="urn:microsoft.com/office/officeart/2018/2/layout/IconVerticalSolidList"/>
    <dgm:cxn modelId="{8FF0071C-2D9D-42B1-B8A0-3A77DED673FB}" type="presParOf" srcId="{57AD4126-BF4F-4C3D-9FA7-2BD7886847BC}" destId="{F6A28EC9-2B08-436B-9B21-8B0BB35C0097}" srcOrd="3" destOrd="0" presId="urn:microsoft.com/office/officeart/2018/2/layout/IconVerticalSolidList"/>
    <dgm:cxn modelId="{FEF8ABF6-477A-40DB-8F76-538E4382143E}" type="presParOf" srcId="{B4BF968A-506F-4617-9FC0-63D6EE669AD8}" destId="{DC78D380-CA29-43D0-AF1B-B00B9C264541}" srcOrd="1" destOrd="0" presId="urn:microsoft.com/office/officeart/2018/2/layout/IconVerticalSolidList"/>
    <dgm:cxn modelId="{F3F1B472-3C1E-4646-8E82-584C2569EE18}" type="presParOf" srcId="{B4BF968A-506F-4617-9FC0-63D6EE669AD8}" destId="{5A19D4CE-D52B-45F4-8C5D-3181A1B8DD2C}" srcOrd="2" destOrd="0" presId="urn:microsoft.com/office/officeart/2018/2/layout/IconVerticalSolidList"/>
    <dgm:cxn modelId="{BDCFB4D0-37E0-416D-A4B0-2A314213AB4F}" type="presParOf" srcId="{5A19D4CE-D52B-45F4-8C5D-3181A1B8DD2C}" destId="{17E56086-85B0-4E46-9B5C-DE421D172251}" srcOrd="0" destOrd="0" presId="urn:microsoft.com/office/officeart/2018/2/layout/IconVerticalSolidList"/>
    <dgm:cxn modelId="{3C17AFAF-8422-426D-9CE9-E57F363D2A9F}" type="presParOf" srcId="{5A19D4CE-D52B-45F4-8C5D-3181A1B8DD2C}" destId="{ACED681B-DBE4-4AD4-83BB-0166743363F6}" srcOrd="1" destOrd="0" presId="urn:microsoft.com/office/officeart/2018/2/layout/IconVerticalSolidList"/>
    <dgm:cxn modelId="{78F38BF4-68D5-42F7-94F0-8F70E4B51821}" type="presParOf" srcId="{5A19D4CE-D52B-45F4-8C5D-3181A1B8DD2C}" destId="{1190122D-10F0-430E-8CA3-5C8214508147}" srcOrd="2" destOrd="0" presId="urn:microsoft.com/office/officeart/2018/2/layout/IconVerticalSolidList"/>
    <dgm:cxn modelId="{35189008-AAC9-4D65-9C85-F8BC6D9EC02F}" type="presParOf" srcId="{5A19D4CE-D52B-45F4-8C5D-3181A1B8DD2C}" destId="{71D8AF82-4038-4CE6-98F0-E1B9236B397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B6D36E-4FE7-4464-988A-47C32E468BA4}">
      <dsp:nvSpPr>
        <dsp:cNvPr id="0" name=""/>
        <dsp:cNvSpPr/>
      </dsp:nvSpPr>
      <dsp:spPr>
        <a:xfrm>
          <a:off x="0" y="423293"/>
          <a:ext cx="10515600" cy="78146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908A4D-B2F0-4304-8E02-9E127FEE01BB}">
      <dsp:nvSpPr>
        <dsp:cNvPr id="0" name=""/>
        <dsp:cNvSpPr/>
      </dsp:nvSpPr>
      <dsp:spPr>
        <a:xfrm>
          <a:off x="236393" y="599123"/>
          <a:ext cx="429806" cy="4298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A28EC9-2B08-436B-9B21-8B0BB35C0097}">
      <dsp:nvSpPr>
        <dsp:cNvPr id="0" name=""/>
        <dsp:cNvSpPr/>
      </dsp:nvSpPr>
      <dsp:spPr>
        <a:xfrm>
          <a:off x="902592" y="423293"/>
          <a:ext cx="9613007" cy="7814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705" tIns="82705" rIns="82705" bIns="82705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Apache Kafka is an open-source distributed event streaming platform used by thousands of companies for high-performance data pipelines, streaming analytics, data integration, and mission-critical applications.</a:t>
          </a:r>
          <a:endParaRPr lang="en-US" sz="1700" kern="1200" dirty="0"/>
        </a:p>
      </dsp:txBody>
      <dsp:txXfrm>
        <a:off x="902592" y="423293"/>
        <a:ext cx="9613007" cy="781465"/>
      </dsp:txXfrm>
    </dsp:sp>
    <dsp:sp modelId="{17E56086-85B0-4E46-9B5C-DE421D172251}">
      <dsp:nvSpPr>
        <dsp:cNvPr id="0" name=""/>
        <dsp:cNvSpPr/>
      </dsp:nvSpPr>
      <dsp:spPr>
        <a:xfrm>
          <a:off x="0" y="1400125"/>
          <a:ext cx="10515600" cy="78146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ED681B-DBE4-4AD4-83BB-0166743363F6}">
      <dsp:nvSpPr>
        <dsp:cNvPr id="0" name=""/>
        <dsp:cNvSpPr/>
      </dsp:nvSpPr>
      <dsp:spPr>
        <a:xfrm>
          <a:off x="236393" y="1575955"/>
          <a:ext cx="429806" cy="4298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D8AF82-4038-4CE6-98F0-E1B9236B397A}">
      <dsp:nvSpPr>
        <dsp:cNvPr id="0" name=""/>
        <dsp:cNvSpPr/>
      </dsp:nvSpPr>
      <dsp:spPr>
        <a:xfrm>
          <a:off x="902592" y="1400125"/>
          <a:ext cx="9613007" cy="7814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705" tIns="82705" rIns="82705" bIns="82705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1" kern="1200"/>
            <a:t>More than </a:t>
          </a:r>
          <a:r>
            <a:rPr lang="en-US" sz="1700" b="1" i="1" kern="1200"/>
            <a:t>80% of all Fortune 100 companies </a:t>
          </a:r>
          <a:r>
            <a:rPr lang="en-US" sz="1700" i="1" kern="1200"/>
            <a:t>trust, and use Kafka</a:t>
          </a:r>
          <a:endParaRPr lang="en-US" sz="1700" kern="1200"/>
        </a:p>
      </dsp:txBody>
      <dsp:txXfrm>
        <a:off x="902592" y="1400125"/>
        <a:ext cx="9613007" cy="7814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94E9DF-813C-194B-9390-D75B21B4F7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68EAE81-F35F-DEA5-342E-3C602C137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173E47-AAF6-5525-3F32-D1BE51DEC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89795-395F-4D91-9A25-B45314DAC344}" type="datetimeFigureOut">
              <a:rPr lang="en-US" smtClean="0"/>
              <a:t>8/5/22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4B50ED-A5DF-DF26-94DF-4A442C65D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A722D3-4C4C-1047-2849-B86484A77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DEFB1-A7D3-40C9-A125-D62CF31BD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17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59AE0A-0FAE-C20F-A9B8-40504D050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8862819-A450-2491-1872-F5DF04370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147DDD-CEF2-BB91-05F2-9AED79958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89795-395F-4D91-9A25-B45314DAC344}" type="datetimeFigureOut">
              <a:rPr lang="en-US" smtClean="0"/>
              <a:t>8/5/22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E5CFF2-92DE-557D-A0C8-B7A390309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FD462D-E8DF-77E6-3927-B2F6AD969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DEFB1-A7D3-40C9-A125-D62CF31BD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2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B53DC9D-467B-38CF-B342-464E37AC7B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47DFD8E-9520-DD91-8E26-872B3B1F4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FFFA4D-0871-846A-C362-DE1C19A26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89795-395F-4D91-9A25-B45314DAC344}" type="datetimeFigureOut">
              <a:rPr lang="en-US" smtClean="0"/>
              <a:t>8/5/22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F44107-971E-1EEF-52A7-2FAD21E46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6FC3AA-286C-AB91-9832-924B0CC1E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DEFB1-A7D3-40C9-A125-D62CF31BD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29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68E611-4847-2BA9-4BEE-34F644EAD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8A7686-1C00-8149-396B-7871F6FEB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284093-A1A8-9FBA-9F7F-D9338E8FD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89795-395F-4D91-9A25-B45314DAC344}" type="datetimeFigureOut">
              <a:rPr lang="en-US" smtClean="0"/>
              <a:t>8/5/22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E7343C-CC53-E4CA-1112-4EA4CD2B5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9FF672-37EF-41D4-5839-B0D6CF44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DEFB1-A7D3-40C9-A125-D62CF31BD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22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786941-A47F-2622-B076-EA9518C37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5DBC4D-FB64-08AF-D3C7-D31DB24E8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DF9766-F8F7-3EC6-803F-B6D1CCC7A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89795-395F-4D91-9A25-B45314DAC344}" type="datetimeFigureOut">
              <a:rPr lang="en-US" smtClean="0"/>
              <a:t>8/5/22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509C1A-61FC-BF2E-E0F5-E4044359A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12BCAD-9687-7CB1-C911-5777E57B8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DEFB1-A7D3-40C9-A125-D62CF31BD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16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41972-DD32-6EDA-1924-3EFBCFB0B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C70585-8838-6418-09FE-098EFA14E1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BCE60AB-7664-3F19-7280-5A75F91EB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0C08BB1-C21B-A55A-C079-8C8B19623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89795-395F-4D91-9A25-B45314DAC344}" type="datetimeFigureOut">
              <a:rPr lang="en-US" smtClean="0"/>
              <a:t>8/5/22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5A91E51-CAEC-2CC8-B8B7-AF809D429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F0E0010-E0FE-E02F-75B4-5CFFD6531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DEFB1-A7D3-40C9-A125-D62CF31BD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70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2A6368-6309-B585-CD00-228A8D06D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05D5BF-2A71-5447-EEA3-BA4B6B7F3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A618158-49E1-FCBF-530D-3F3F9147A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71E9F38-0DA9-E0FA-571C-E776E6B3A3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8037EB6-3370-6D4F-7504-B6520B115D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6A5BAD5-440E-EA1D-B3DD-56B3CBA3D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89795-395F-4D91-9A25-B45314DAC344}" type="datetimeFigureOut">
              <a:rPr lang="en-US" smtClean="0"/>
              <a:t>8/5/22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605E9B5-D8F0-19A5-1A02-E59DEEDF2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41026A6-BCF9-B6E4-F529-74DEC920F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DEFB1-A7D3-40C9-A125-D62CF31BD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92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DFB6FD-AF73-CFD1-D582-9BA7E0AEC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FD84F1C-D1F9-426C-724D-5E94EB69F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89795-395F-4D91-9A25-B45314DAC344}" type="datetimeFigureOut">
              <a:rPr lang="en-US" smtClean="0"/>
              <a:t>8/5/22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8E2DB1F-25F8-FD39-427D-B11C134E3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2CF2773-BB54-4583-13A2-6E7FC3EB5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DEFB1-A7D3-40C9-A125-D62CF31BD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140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A44ECF1-BFEC-EAC1-3A0C-D0331E525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89795-395F-4D91-9A25-B45314DAC344}" type="datetimeFigureOut">
              <a:rPr lang="en-US" smtClean="0"/>
              <a:t>8/5/22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1E40434-57B8-EF59-C53D-9A8735B5E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6D2DC03-978F-AAA8-DE19-CFC776C0F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DEFB1-A7D3-40C9-A125-D62CF31BD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83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EA6F05-C73F-1F5B-9653-15775214B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4AED34-A601-5D0F-B8FA-C3970DCC2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0B616E0-1A7B-77EF-B963-8334DCC5F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5687883-0669-2DCB-08AB-CFF368A3F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89795-395F-4D91-9A25-B45314DAC344}" type="datetimeFigureOut">
              <a:rPr lang="en-US" smtClean="0"/>
              <a:t>8/5/22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2AE7BAB-22DA-B158-FF46-D1CDF2206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81FEF-88EA-7F4B-C55F-46789B8C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DEFB1-A7D3-40C9-A125-D62CF31BD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67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800B95-47E6-D1B9-1FFC-7E195C697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4F67DC9-C2F2-2A43-7377-8336B87674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02A54F3-5F1C-B296-136B-D79658F82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B9E55DA-1574-8308-2FD3-C12ABFC89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89795-395F-4D91-9A25-B45314DAC344}" type="datetimeFigureOut">
              <a:rPr lang="en-US" smtClean="0"/>
              <a:t>8/5/22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81AA906-9DC8-39B9-3011-6E1CEB29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372F1D7-023E-62E2-6A02-551DB8609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DEFB1-A7D3-40C9-A125-D62CF31BD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12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7DD5CE7-DC6B-D55E-DFDF-62F58E3F4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125E61-2BFE-C778-D78F-298D0B89A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53A982-042B-7A5F-4B15-89D0E5E50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89795-395F-4D91-9A25-B45314DAC344}" type="datetimeFigureOut">
              <a:rPr lang="en-US" smtClean="0"/>
              <a:t>8/5/22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53A1F6-E412-114C-7260-27CE7BB562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19E5EF-9EC1-6FBC-18C2-F2E76D7C4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DEFB1-A7D3-40C9-A125-D62CF31BD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51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cid:AC4B2026-3B96-41D1-85AF-1D89C20814C4" TargetMode="External"/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rtrkmn/kafka-event-processing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ahmet.tuerkmen@tum.de" TargetMode="External"/><Relationship Id="rId2" Type="http://schemas.openxmlformats.org/officeDocument/2006/relationships/hyperlink" Target="https://mrturkmen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hyperlink" Target="https://kafka.apache.or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ksqldb.io/en/latest/operate-and-deploy/how-it-works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464C145-DE36-2FD0-ACCF-00EA7F592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/>
              <a:t>Event Processing Project SS22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B526558-1141-12EF-A694-C438E4EF5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2800"/>
              <a:t>Ahmet Turkmen</a:t>
            </a: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58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8B1355-A987-97D0-F8DC-1ED2546C5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500410"/>
            <a:ext cx="10515600" cy="785854"/>
          </a:xfrm>
        </p:spPr>
        <p:txBody>
          <a:bodyPr>
            <a:normAutofit/>
          </a:bodyPr>
          <a:lstStyle/>
          <a:p>
            <a:r>
              <a:rPr lang="en-US" sz="4800" b="1" dirty="0"/>
              <a:t>Queries</a:t>
            </a:r>
            <a:endParaRPr lang="en-US" b="1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AA3858BC-D4FF-4A8B-8EB6-173B196300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572" y="2421578"/>
            <a:ext cx="11029746" cy="2882560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E6CE3F8B-B4CB-EDE8-D3F5-6FF0D8DCBF0B}"/>
              </a:ext>
            </a:extLst>
          </p:cNvPr>
          <p:cNvSpPr txBox="1">
            <a:spLocks/>
          </p:cNvSpPr>
          <p:nvPr/>
        </p:nvSpPr>
        <p:spPr>
          <a:xfrm>
            <a:off x="307572" y="10960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i="1" dirty="0" err="1"/>
              <a:t>meetup_events_stream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1906434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11057058-2DC1-A4B3-7600-A6445DE7BD41}"/>
              </a:ext>
            </a:extLst>
          </p:cNvPr>
          <p:cNvSpPr txBox="1">
            <a:spLocks/>
          </p:cNvSpPr>
          <p:nvPr/>
        </p:nvSpPr>
        <p:spPr>
          <a:xfrm>
            <a:off x="556954" y="288110"/>
            <a:ext cx="10515600" cy="785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/>
              <a:t>Queries</a:t>
            </a:r>
            <a:endParaRPr lang="en-US" b="1" dirty="0"/>
          </a:p>
        </p:txBody>
      </p:sp>
      <p:pic>
        <p:nvPicPr>
          <p:cNvPr id="5" name="6CC1B61D-1794-4DA9-B1F2-F8F848C91D03">
            <a:extLst>
              <a:ext uri="{FF2B5EF4-FFF2-40B4-BE49-F238E27FC236}">
                <a16:creationId xmlns:a16="http://schemas.microsoft.com/office/drawing/2014/main" id="{491F0CDE-ED93-7760-8D64-D1BCAB5DB61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10172"/>
            <a:ext cx="10515600" cy="32893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A35CE2B6-6B18-6191-86B2-D07B1C64365B}"/>
              </a:ext>
            </a:extLst>
          </p:cNvPr>
          <p:cNvSpPr txBox="1">
            <a:spLocks/>
          </p:cNvSpPr>
          <p:nvPr/>
        </p:nvSpPr>
        <p:spPr>
          <a:xfrm>
            <a:off x="698469" y="1334841"/>
            <a:ext cx="10515600" cy="785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i="1"/>
              <a:t>The filters- country_filtered, city_filtered_*</a:t>
            </a:r>
            <a:endParaRPr lang="en-US" sz="4000" i="1" dirty="0"/>
          </a:p>
        </p:txBody>
      </p:sp>
    </p:spTree>
    <p:extLst>
      <p:ext uri="{BB962C8B-B14F-4D97-AF65-F5344CB8AC3E}">
        <p14:creationId xmlns:p14="http://schemas.microsoft.com/office/powerpoint/2010/main" val="865718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512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441CEB-A508-90DD-FB40-9405A0268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Stream Flow</a:t>
            </a:r>
          </a:p>
        </p:txBody>
      </p:sp>
      <p:cxnSp>
        <p:nvCxnSpPr>
          <p:cNvPr id="5131" name="Straight Connector 513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>
            <a:extLst>
              <a:ext uri="{FF2B5EF4-FFF2-40B4-BE49-F238E27FC236}">
                <a16:creationId xmlns:a16="http://schemas.microsoft.com/office/drawing/2014/main" id="{F612CCB3-105D-17A3-2F46-1A94438E0B9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8068" y="3225410"/>
            <a:ext cx="11496821" cy="169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8362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A9331FD-04C9-6FA0-5D22-EB470D2A9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531" y="3017178"/>
            <a:ext cx="4254938" cy="13020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Demo</a:t>
            </a:r>
            <a:endParaRPr 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Wiedergabe">
            <a:extLst>
              <a:ext uri="{FF2B5EF4-FFF2-40B4-BE49-F238E27FC236}">
                <a16:creationId xmlns:a16="http://schemas.microsoft.com/office/drawing/2014/main" id="{5FB1E0B3-B50E-FF2E-8A04-95BFB2C40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3" y="1371600"/>
            <a:ext cx="1175474" cy="11754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882943-8EA5-ED28-4A23-6E70DD6CCD47}"/>
              </a:ext>
            </a:extLst>
          </p:cNvPr>
          <p:cNvSpPr txBox="1"/>
          <p:nvPr/>
        </p:nvSpPr>
        <p:spPr>
          <a:xfrm>
            <a:off x="8556179" y="5415899"/>
            <a:ext cx="2072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https://</a:t>
            </a:r>
            <a:r>
              <a:rPr lang="en-US" b="1" dirty="0" err="1">
                <a:solidFill>
                  <a:schemeClr val="bg1"/>
                </a:solidFill>
              </a:rPr>
              <a:t>youtu.be</a:t>
            </a:r>
            <a:r>
              <a:rPr lang="en-US" b="1" dirty="0">
                <a:solidFill>
                  <a:schemeClr val="bg1"/>
                </a:solidFill>
              </a:rPr>
              <a:t>/_</a:t>
            </a:r>
            <a:endParaRPr lang="en-TR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528445-5189-EBF6-1DA5-7BB1E4A34AAE}"/>
              </a:ext>
            </a:extLst>
          </p:cNvPr>
          <p:cNvSpPr txBox="1"/>
          <p:nvPr/>
        </p:nvSpPr>
        <p:spPr>
          <a:xfrm>
            <a:off x="8000257" y="3968859"/>
            <a:ext cx="305899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TR" b="1" dirty="0">
                <a:solidFill>
                  <a:schemeClr val="bg1"/>
                </a:solidFill>
              </a:rPr>
              <a:t>CAN BE WATCHED OVER HERE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B96D1BA2-AEC0-2715-7303-ECCC667E9026}"/>
              </a:ext>
            </a:extLst>
          </p:cNvPr>
          <p:cNvSpPr/>
          <p:nvPr/>
        </p:nvSpPr>
        <p:spPr>
          <a:xfrm>
            <a:off x="9420625" y="4579365"/>
            <a:ext cx="268224" cy="693794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EED368-5A5A-3415-36B2-FD026D655215}"/>
              </a:ext>
            </a:extLst>
          </p:cNvPr>
          <p:cNvSpPr txBox="1"/>
          <p:nvPr/>
        </p:nvSpPr>
        <p:spPr>
          <a:xfrm>
            <a:off x="758358" y="5496928"/>
            <a:ext cx="5266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b="1" dirty="0" err="1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</a:t>
            </a:r>
            <a:r>
              <a:rPr lang="en-US" b="1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b="1" dirty="0" err="1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mrtrkmn</a:t>
            </a:r>
            <a:r>
              <a:rPr lang="en-US" b="1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b="1" dirty="0" err="1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kafka</a:t>
            </a:r>
            <a:r>
              <a:rPr lang="en-US" b="1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-event-processing</a:t>
            </a:r>
            <a:endParaRPr lang="en-TR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80E8F0-571C-BCB9-9CE2-D592D3A477F8}"/>
              </a:ext>
            </a:extLst>
          </p:cNvPr>
          <p:cNvSpPr txBox="1"/>
          <p:nvPr/>
        </p:nvSpPr>
        <p:spPr>
          <a:xfrm>
            <a:off x="823013" y="4134565"/>
            <a:ext cx="305899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TR" b="1" dirty="0">
                <a:solidFill>
                  <a:schemeClr val="bg1"/>
                </a:solidFill>
              </a:rPr>
              <a:t>PROJECT REPOSITORY 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695E73D8-1481-F894-830B-1B6167CBFCC6}"/>
              </a:ext>
            </a:extLst>
          </p:cNvPr>
          <p:cNvSpPr/>
          <p:nvPr/>
        </p:nvSpPr>
        <p:spPr>
          <a:xfrm>
            <a:off x="2243381" y="4745071"/>
            <a:ext cx="268224" cy="693794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863304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43FAFC4-0D2D-E3BF-99A9-645D1C323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Any questions 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41CE9F-043C-30DE-BF22-244CB7797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3200" b="1" dirty="0"/>
              <a:t>Reach out me at: </a:t>
            </a:r>
          </a:p>
          <a:p>
            <a:pPr lvl="1"/>
            <a:r>
              <a:rPr lang="en-US" sz="2800" b="1" dirty="0">
                <a:hlinkClick r:id="rId2"/>
              </a:rPr>
              <a:t>https://mrturkmen.com</a:t>
            </a:r>
            <a:r>
              <a:rPr lang="en-US" sz="2800" b="1"/>
              <a:t> </a:t>
            </a:r>
            <a:endParaRPr lang="en-US" sz="2800" b="1" dirty="0"/>
          </a:p>
          <a:p>
            <a:pPr lvl="1"/>
            <a:r>
              <a:rPr lang="en-US" sz="3200" b="1" dirty="0">
                <a:hlinkClick r:id="rId3"/>
              </a:rPr>
              <a:t>ahmet.tuerkmen@tum.de</a:t>
            </a:r>
            <a:endParaRPr lang="en-US" sz="3200" b="1" dirty="0"/>
          </a:p>
          <a:p>
            <a:pPr lvl="1"/>
            <a:r>
              <a:rPr lang="en-US" sz="3200" b="1" dirty="0"/>
              <a:t>github.com/</a:t>
            </a:r>
            <a:r>
              <a:rPr lang="en-US" sz="3200" b="1" dirty="0" err="1"/>
              <a:t>mrtrkmn</a:t>
            </a:r>
            <a:endParaRPr lang="en-US" sz="3200" b="1" dirty="0"/>
          </a:p>
          <a:p>
            <a:pPr marL="457200" lvl="1" indent="0">
              <a:buNone/>
            </a:pPr>
            <a:r>
              <a:rPr lang="en-US" sz="32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2150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0" name="Rectangle 1049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4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6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8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4615904-9908-3F98-7063-1EED70CF9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879" y="998002"/>
            <a:ext cx="3182940" cy="1471959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Overview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6511A2-00F5-D94B-E43C-B477F3BA3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635" y="2546161"/>
            <a:ext cx="3200451" cy="2985929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rgbClr val="FEFFFF"/>
                </a:solidFill>
              </a:rPr>
              <a:t>Environment</a:t>
            </a:r>
          </a:p>
          <a:p>
            <a:r>
              <a:rPr lang="en-US" sz="2400" dirty="0">
                <a:solidFill>
                  <a:srgbClr val="FEFFFF"/>
                </a:solidFill>
              </a:rPr>
              <a:t>Architecture</a:t>
            </a:r>
          </a:p>
          <a:p>
            <a:r>
              <a:rPr lang="en-US" sz="2400" dirty="0">
                <a:solidFill>
                  <a:srgbClr val="FEFFFF"/>
                </a:solidFill>
              </a:rPr>
              <a:t>Producer</a:t>
            </a:r>
          </a:p>
          <a:p>
            <a:r>
              <a:rPr lang="en-US" sz="2400" dirty="0">
                <a:solidFill>
                  <a:srgbClr val="FEFFFF"/>
                </a:solidFill>
              </a:rPr>
              <a:t>Streams</a:t>
            </a:r>
          </a:p>
          <a:p>
            <a:r>
              <a:rPr lang="en-US" sz="2400" dirty="0">
                <a:solidFill>
                  <a:srgbClr val="FEFFFF"/>
                </a:solidFill>
              </a:rPr>
              <a:t>Queries </a:t>
            </a:r>
          </a:p>
          <a:p>
            <a:r>
              <a:rPr lang="en-US" sz="2400" dirty="0">
                <a:solidFill>
                  <a:srgbClr val="FEFFFF"/>
                </a:solidFill>
              </a:rPr>
              <a:t>Demo</a:t>
            </a:r>
          </a:p>
          <a:p>
            <a:pPr marL="0" indent="0">
              <a:buNone/>
            </a:pPr>
            <a:endParaRPr lang="en-US" sz="2400" dirty="0">
              <a:solidFill>
                <a:srgbClr val="FEFFFF"/>
              </a:solidFill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9D0E32B9-69F0-01A1-33C0-9F7402A92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17044" y="643467"/>
            <a:ext cx="5251646" cy="5251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784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47" name="Rectangle 3146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1DBC3D-80B3-1244-3FD8-948455CE8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981" y="341875"/>
            <a:ext cx="3610874" cy="667951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500" b="1" dirty="0"/>
              <a:t>Environment</a:t>
            </a:r>
          </a:p>
        </p:txBody>
      </p:sp>
      <p:sp>
        <p:nvSpPr>
          <p:cNvPr id="3149" name="Freeform: Shape 3148">
            <a:extLst>
              <a:ext uri="{FF2B5EF4-FFF2-40B4-BE49-F238E27FC236}">
                <a16:creationId xmlns:a16="http://schemas.microsoft.com/office/drawing/2014/main" id="{8A99082C-DFB7-4A76-AEF9-CC7776D13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89928" y="1"/>
            <a:ext cx="7602071" cy="484093"/>
          </a:xfrm>
          <a:custGeom>
            <a:avLst/>
            <a:gdLst>
              <a:gd name="connsiteX0" fmla="*/ 9683888 w 9683888"/>
              <a:gd name="connsiteY0" fmla="*/ 0 h 743457"/>
              <a:gd name="connsiteX1" fmla="*/ 0 w 9683888"/>
              <a:gd name="connsiteY1" fmla="*/ 0 h 743457"/>
              <a:gd name="connsiteX2" fmla="*/ 0 w 9683888"/>
              <a:gd name="connsiteY2" fmla="*/ 365878 h 743457"/>
              <a:gd name="connsiteX3" fmla="*/ 11844 w 9683888"/>
              <a:gd name="connsiteY3" fmla="*/ 367909 h 743457"/>
              <a:gd name="connsiteX4" fmla="*/ 106208 w 9683888"/>
              <a:gd name="connsiteY4" fmla="*/ 385974 h 743457"/>
              <a:gd name="connsiteX5" fmla="*/ 183667 w 9683888"/>
              <a:gd name="connsiteY5" fmla="*/ 399162 h 743457"/>
              <a:gd name="connsiteX6" fmla="*/ 292430 w 9683888"/>
              <a:gd name="connsiteY6" fmla="*/ 390408 h 743457"/>
              <a:gd name="connsiteX7" fmla="*/ 386942 w 9683888"/>
              <a:gd name="connsiteY7" fmla="*/ 395582 h 743457"/>
              <a:gd name="connsiteX8" fmla="*/ 485751 w 9683888"/>
              <a:gd name="connsiteY8" fmla="*/ 408404 h 743457"/>
              <a:gd name="connsiteX9" fmla="*/ 604107 w 9683888"/>
              <a:gd name="connsiteY9" fmla="*/ 418647 h 743457"/>
              <a:gd name="connsiteX10" fmla="*/ 694081 w 9683888"/>
              <a:gd name="connsiteY10" fmla="*/ 449524 h 743457"/>
              <a:gd name="connsiteX11" fmla="*/ 762452 w 9683888"/>
              <a:gd name="connsiteY11" fmla="*/ 456090 h 743457"/>
              <a:gd name="connsiteX12" fmla="*/ 987872 w 9683888"/>
              <a:gd name="connsiteY12" fmla="*/ 481862 h 743457"/>
              <a:gd name="connsiteX13" fmla="*/ 1077163 w 9683888"/>
              <a:gd name="connsiteY13" fmla="*/ 524467 h 743457"/>
              <a:gd name="connsiteX14" fmla="*/ 1258716 w 9683888"/>
              <a:gd name="connsiteY14" fmla="*/ 587975 h 743457"/>
              <a:gd name="connsiteX15" fmla="*/ 1298056 w 9683888"/>
              <a:gd name="connsiteY15" fmla="*/ 595413 h 743457"/>
              <a:gd name="connsiteX16" fmla="*/ 1327017 w 9683888"/>
              <a:gd name="connsiteY16" fmla="*/ 617412 h 743457"/>
              <a:gd name="connsiteX17" fmla="*/ 1347909 w 9683888"/>
              <a:gd name="connsiteY17" fmla="*/ 620209 h 743457"/>
              <a:gd name="connsiteX18" fmla="*/ 1421792 w 9683888"/>
              <a:gd name="connsiteY18" fmla="*/ 626139 h 743457"/>
              <a:gd name="connsiteX19" fmla="*/ 1519789 w 9683888"/>
              <a:gd name="connsiteY19" fmla="*/ 645011 h 743457"/>
              <a:gd name="connsiteX20" fmla="*/ 1620886 w 9683888"/>
              <a:gd name="connsiteY20" fmla="*/ 687715 h 743457"/>
              <a:gd name="connsiteX21" fmla="*/ 1676745 w 9683888"/>
              <a:gd name="connsiteY21" fmla="*/ 690130 h 743457"/>
              <a:gd name="connsiteX22" fmla="*/ 1832228 w 9683888"/>
              <a:gd name="connsiteY22" fmla="*/ 690860 h 743457"/>
              <a:gd name="connsiteX23" fmla="*/ 1980464 w 9683888"/>
              <a:gd name="connsiteY23" fmla="*/ 704858 h 743457"/>
              <a:gd name="connsiteX24" fmla="*/ 2051150 w 9683888"/>
              <a:gd name="connsiteY24" fmla="*/ 711187 h 743457"/>
              <a:gd name="connsiteX25" fmla="*/ 2162824 w 9683888"/>
              <a:gd name="connsiteY25" fmla="*/ 709178 h 743457"/>
              <a:gd name="connsiteX26" fmla="*/ 2259859 w 9683888"/>
              <a:gd name="connsiteY26" fmla="*/ 718188 h 743457"/>
              <a:gd name="connsiteX27" fmla="*/ 2378290 w 9683888"/>
              <a:gd name="connsiteY27" fmla="*/ 738748 h 743457"/>
              <a:gd name="connsiteX28" fmla="*/ 2407828 w 9683888"/>
              <a:gd name="connsiteY28" fmla="*/ 743457 h 743457"/>
              <a:gd name="connsiteX29" fmla="*/ 2428936 w 9683888"/>
              <a:gd name="connsiteY29" fmla="*/ 734697 h 743457"/>
              <a:gd name="connsiteX30" fmla="*/ 2646106 w 9683888"/>
              <a:gd name="connsiteY30" fmla="*/ 660204 h 743457"/>
              <a:gd name="connsiteX31" fmla="*/ 2799920 w 9683888"/>
              <a:gd name="connsiteY31" fmla="*/ 630451 h 743457"/>
              <a:gd name="connsiteX32" fmla="*/ 2953556 w 9683888"/>
              <a:gd name="connsiteY32" fmla="*/ 607173 h 743457"/>
              <a:gd name="connsiteX33" fmla="*/ 3009839 w 9683888"/>
              <a:gd name="connsiteY33" fmla="*/ 601743 h 743457"/>
              <a:gd name="connsiteX34" fmla="*/ 3115016 w 9683888"/>
              <a:gd name="connsiteY34" fmla="*/ 584982 h 743457"/>
              <a:gd name="connsiteX35" fmla="*/ 3185844 w 9683888"/>
              <a:gd name="connsiteY35" fmla="*/ 595356 h 743457"/>
              <a:gd name="connsiteX36" fmla="*/ 3246013 w 9683888"/>
              <a:gd name="connsiteY36" fmla="*/ 592418 h 743457"/>
              <a:gd name="connsiteX37" fmla="*/ 3313565 w 9683888"/>
              <a:gd name="connsiteY37" fmla="*/ 574138 h 743457"/>
              <a:gd name="connsiteX38" fmla="*/ 3414143 w 9683888"/>
              <a:gd name="connsiteY38" fmla="*/ 553730 h 743457"/>
              <a:gd name="connsiteX39" fmla="*/ 3552895 w 9683888"/>
              <a:gd name="connsiteY39" fmla="*/ 548563 h 743457"/>
              <a:gd name="connsiteX40" fmla="*/ 3753012 w 9683888"/>
              <a:gd name="connsiteY40" fmla="*/ 599520 h 743457"/>
              <a:gd name="connsiteX41" fmla="*/ 3804392 w 9683888"/>
              <a:gd name="connsiteY41" fmla="*/ 604131 h 743457"/>
              <a:gd name="connsiteX42" fmla="*/ 3916696 w 9683888"/>
              <a:gd name="connsiteY42" fmla="*/ 606540 h 743457"/>
              <a:gd name="connsiteX43" fmla="*/ 4063849 w 9683888"/>
              <a:gd name="connsiteY43" fmla="*/ 604058 h 743457"/>
              <a:gd name="connsiteX44" fmla="*/ 4172179 w 9683888"/>
              <a:gd name="connsiteY44" fmla="*/ 592355 h 743457"/>
              <a:gd name="connsiteX45" fmla="*/ 4276294 w 9683888"/>
              <a:gd name="connsiteY45" fmla="*/ 587119 h 743457"/>
              <a:gd name="connsiteX46" fmla="*/ 4411090 w 9683888"/>
              <a:gd name="connsiteY46" fmla="*/ 575600 h 743457"/>
              <a:gd name="connsiteX47" fmla="*/ 4540465 w 9683888"/>
              <a:gd name="connsiteY47" fmla="*/ 567464 h 743457"/>
              <a:gd name="connsiteX48" fmla="*/ 4545352 w 9683888"/>
              <a:gd name="connsiteY48" fmla="*/ 555554 h 743457"/>
              <a:gd name="connsiteX49" fmla="*/ 4564014 w 9683888"/>
              <a:gd name="connsiteY49" fmla="*/ 553660 h 743457"/>
              <a:gd name="connsiteX50" fmla="*/ 4568602 w 9683888"/>
              <a:gd name="connsiteY50" fmla="*/ 550913 h 743457"/>
              <a:gd name="connsiteX51" fmla="*/ 4595289 w 9683888"/>
              <a:gd name="connsiteY51" fmla="*/ 537407 h 743457"/>
              <a:gd name="connsiteX52" fmla="*/ 4739026 w 9683888"/>
              <a:gd name="connsiteY52" fmla="*/ 532483 h 743457"/>
              <a:gd name="connsiteX53" fmla="*/ 5061335 w 9683888"/>
              <a:gd name="connsiteY53" fmla="*/ 545635 h 743457"/>
              <a:gd name="connsiteX54" fmla="*/ 5338634 w 9683888"/>
              <a:gd name="connsiteY54" fmla="*/ 595754 h 743457"/>
              <a:gd name="connsiteX55" fmla="*/ 5529430 w 9683888"/>
              <a:gd name="connsiteY55" fmla="*/ 606335 h 743457"/>
              <a:gd name="connsiteX56" fmla="*/ 5604039 w 9683888"/>
              <a:gd name="connsiteY56" fmla="*/ 607676 h 743457"/>
              <a:gd name="connsiteX57" fmla="*/ 5625281 w 9683888"/>
              <a:gd name="connsiteY57" fmla="*/ 617253 h 743457"/>
              <a:gd name="connsiteX58" fmla="*/ 5628138 w 9683888"/>
              <a:gd name="connsiteY58" fmla="*/ 615483 h 743457"/>
              <a:gd name="connsiteX59" fmla="*/ 5653593 w 9683888"/>
              <a:gd name="connsiteY59" fmla="*/ 617873 h 743457"/>
              <a:gd name="connsiteX60" fmla="*/ 5658658 w 9683888"/>
              <a:gd name="connsiteY60" fmla="*/ 624279 h 743457"/>
              <a:gd name="connsiteX61" fmla="*/ 5675963 w 9683888"/>
              <a:gd name="connsiteY61" fmla="*/ 627762 h 743457"/>
              <a:gd name="connsiteX62" fmla="*/ 5709625 w 9683888"/>
              <a:gd name="connsiteY62" fmla="*/ 639593 h 743457"/>
              <a:gd name="connsiteX63" fmla="*/ 5716324 w 9683888"/>
              <a:gd name="connsiteY63" fmla="*/ 637148 h 743457"/>
              <a:gd name="connsiteX64" fmla="*/ 5767720 w 9683888"/>
              <a:gd name="connsiteY64" fmla="*/ 647737 h 743457"/>
              <a:gd name="connsiteX65" fmla="*/ 5768619 w 9683888"/>
              <a:gd name="connsiteY65" fmla="*/ 645671 h 743457"/>
              <a:gd name="connsiteX66" fmla="*/ 5858696 w 9683888"/>
              <a:gd name="connsiteY66" fmla="*/ 628099 h 743457"/>
              <a:gd name="connsiteX67" fmla="*/ 5935260 w 9683888"/>
              <a:gd name="connsiteY67" fmla="*/ 596904 h 743457"/>
              <a:gd name="connsiteX68" fmla="*/ 5946176 w 9683888"/>
              <a:gd name="connsiteY68" fmla="*/ 597874 h 743457"/>
              <a:gd name="connsiteX69" fmla="*/ 5946447 w 9683888"/>
              <a:gd name="connsiteY69" fmla="*/ 597396 h 743457"/>
              <a:gd name="connsiteX70" fmla="*/ 5958069 w 9683888"/>
              <a:gd name="connsiteY70" fmla="*/ 597432 h 743457"/>
              <a:gd name="connsiteX71" fmla="*/ 5966081 w 9683888"/>
              <a:gd name="connsiteY71" fmla="*/ 599643 h 743457"/>
              <a:gd name="connsiteX72" fmla="*/ 5987259 w 9683888"/>
              <a:gd name="connsiteY72" fmla="*/ 601523 h 743457"/>
              <a:gd name="connsiteX73" fmla="*/ 5994905 w 9683888"/>
              <a:gd name="connsiteY73" fmla="*/ 598873 h 743457"/>
              <a:gd name="connsiteX74" fmla="*/ 6054803 w 9683888"/>
              <a:gd name="connsiteY74" fmla="*/ 541202 h 743457"/>
              <a:gd name="connsiteX75" fmla="*/ 6188672 w 9683888"/>
              <a:gd name="connsiteY75" fmla="*/ 496389 h 743457"/>
              <a:gd name="connsiteX76" fmla="*/ 6323280 w 9683888"/>
              <a:gd name="connsiteY76" fmla="*/ 458013 h 743457"/>
              <a:gd name="connsiteX77" fmla="*/ 6457257 w 9683888"/>
              <a:gd name="connsiteY77" fmla="*/ 414621 h 743457"/>
              <a:gd name="connsiteX78" fmla="*/ 6530019 w 9683888"/>
              <a:gd name="connsiteY78" fmla="*/ 423168 h 743457"/>
              <a:gd name="connsiteX79" fmla="*/ 6626800 w 9683888"/>
              <a:gd name="connsiteY79" fmla="*/ 375078 h 743457"/>
              <a:gd name="connsiteX80" fmla="*/ 6689231 w 9683888"/>
              <a:gd name="connsiteY80" fmla="*/ 353501 h 743457"/>
              <a:gd name="connsiteX81" fmla="*/ 6726440 w 9683888"/>
              <a:gd name="connsiteY81" fmla="*/ 340276 h 743457"/>
              <a:gd name="connsiteX82" fmla="*/ 6835228 w 9683888"/>
              <a:gd name="connsiteY82" fmla="*/ 329393 h 743457"/>
              <a:gd name="connsiteX83" fmla="*/ 7039363 w 9683888"/>
              <a:gd name="connsiteY83" fmla="*/ 370823 h 743457"/>
              <a:gd name="connsiteX84" fmla="*/ 7095156 w 9683888"/>
              <a:gd name="connsiteY84" fmla="*/ 366075 h 743457"/>
              <a:gd name="connsiteX85" fmla="*/ 7187061 w 9683888"/>
              <a:gd name="connsiteY85" fmla="*/ 383876 h 743457"/>
              <a:gd name="connsiteX86" fmla="*/ 7295039 w 9683888"/>
              <a:gd name="connsiteY86" fmla="*/ 355046 h 743457"/>
              <a:gd name="connsiteX87" fmla="*/ 7373651 w 9683888"/>
              <a:gd name="connsiteY87" fmla="*/ 322299 h 743457"/>
              <a:gd name="connsiteX88" fmla="*/ 7418964 w 9683888"/>
              <a:gd name="connsiteY88" fmla="*/ 308685 h 743457"/>
              <a:gd name="connsiteX89" fmla="*/ 7450568 w 9683888"/>
              <a:gd name="connsiteY89" fmla="*/ 293511 h 743457"/>
              <a:gd name="connsiteX90" fmla="*/ 7538380 w 9683888"/>
              <a:gd name="connsiteY90" fmla="*/ 283235 h 743457"/>
              <a:gd name="connsiteX91" fmla="*/ 7786348 w 9683888"/>
              <a:gd name="connsiteY91" fmla="*/ 225377 h 743457"/>
              <a:gd name="connsiteX92" fmla="*/ 7849534 w 9683888"/>
              <a:gd name="connsiteY92" fmla="*/ 245434 h 743457"/>
              <a:gd name="connsiteX93" fmla="*/ 7981165 w 9683888"/>
              <a:gd name="connsiteY93" fmla="*/ 222252 h 743457"/>
              <a:gd name="connsiteX94" fmla="*/ 8171882 w 9683888"/>
              <a:gd name="connsiteY94" fmla="*/ 222497 h 743457"/>
              <a:gd name="connsiteX95" fmla="*/ 8242270 w 9683888"/>
              <a:gd name="connsiteY95" fmla="*/ 180535 h 743457"/>
              <a:gd name="connsiteX96" fmla="*/ 8490152 w 9683888"/>
              <a:gd name="connsiteY96" fmla="*/ 209193 h 743457"/>
              <a:gd name="connsiteX97" fmla="*/ 8622272 w 9683888"/>
              <a:gd name="connsiteY97" fmla="*/ 188859 h 743457"/>
              <a:gd name="connsiteX98" fmla="*/ 8738606 w 9683888"/>
              <a:gd name="connsiteY98" fmla="*/ 208945 h 743457"/>
              <a:gd name="connsiteX99" fmla="*/ 8831307 w 9683888"/>
              <a:gd name="connsiteY99" fmla="*/ 207738 h 743457"/>
              <a:gd name="connsiteX100" fmla="*/ 8891432 w 9683888"/>
              <a:gd name="connsiteY100" fmla="*/ 184510 h 743457"/>
              <a:gd name="connsiteX101" fmla="*/ 8946980 w 9683888"/>
              <a:gd name="connsiteY101" fmla="*/ 145578 h 743457"/>
              <a:gd name="connsiteX102" fmla="*/ 9107760 w 9683888"/>
              <a:gd name="connsiteY102" fmla="*/ 128052 h 743457"/>
              <a:gd name="connsiteX103" fmla="*/ 9195623 w 9683888"/>
              <a:gd name="connsiteY103" fmla="*/ 100212 h 743457"/>
              <a:gd name="connsiteX104" fmla="*/ 9256898 w 9683888"/>
              <a:gd name="connsiteY104" fmla="*/ 73900 h 743457"/>
              <a:gd name="connsiteX105" fmla="*/ 9351740 w 9683888"/>
              <a:gd name="connsiteY105" fmla="*/ 80439 h 743457"/>
              <a:gd name="connsiteX106" fmla="*/ 9539796 w 9683888"/>
              <a:gd name="connsiteY106" fmla="*/ 87069 h 743457"/>
              <a:gd name="connsiteX107" fmla="*/ 9619109 w 9683888"/>
              <a:gd name="connsiteY107" fmla="*/ 39994 h 74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9683888" h="743457">
                <a:moveTo>
                  <a:pt x="9683888" y="0"/>
                </a:moveTo>
                <a:lnTo>
                  <a:pt x="0" y="0"/>
                </a:lnTo>
                <a:lnTo>
                  <a:pt x="0" y="365878"/>
                </a:lnTo>
                <a:lnTo>
                  <a:pt x="11844" y="367909"/>
                </a:lnTo>
                <a:cubicBezTo>
                  <a:pt x="50423" y="374387"/>
                  <a:pt x="87879" y="380746"/>
                  <a:pt x="106208" y="385974"/>
                </a:cubicBezTo>
                <a:cubicBezTo>
                  <a:pt x="119919" y="389979"/>
                  <a:pt x="149687" y="402128"/>
                  <a:pt x="183667" y="399162"/>
                </a:cubicBezTo>
                <a:cubicBezTo>
                  <a:pt x="228274" y="394575"/>
                  <a:pt x="256969" y="398315"/>
                  <a:pt x="292430" y="390408"/>
                </a:cubicBezTo>
                <a:cubicBezTo>
                  <a:pt x="325377" y="395694"/>
                  <a:pt x="374510" y="420053"/>
                  <a:pt x="386942" y="395582"/>
                </a:cubicBezTo>
                <a:cubicBezTo>
                  <a:pt x="400429" y="416427"/>
                  <a:pt x="451168" y="399411"/>
                  <a:pt x="485751" y="408404"/>
                </a:cubicBezTo>
                <a:cubicBezTo>
                  <a:pt x="520399" y="423586"/>
                  <a:pt x="570416" y="404235"/>
                  <a:pt x="604107" y="418647"/>
                </a:cubicBezTo>
                <a:cubicBezTo>
                  <a:pt x="633631" y="425521"/>
                  <a:pt x="672063" y="446364"/>
                  <a:pt x="694081" y="449524"/>
                </a:cubicBezTo>
                <a:cubicBezTo>
                  <a:pt x="700528" y="463278"/>
                  <a:pt x="713487" y="450700"/>
                  <a:pt x="762452" y="456090"/>
                </a:cubicBezTo>
                <a:cubicBezTo>
                  <a:pt x="811417" y="461479"/>
                  <a:pt x="935420" y="470466"/>
                  <a:pt x="987872" y="481862"/>
                </a:cubicBezTo>
                <a:cubicBezTo>
                  <a:pt x="1018493" y="475799"/>
                  <a:pt x="1019470" y="516810"/>
                  <a:pt x="1077163" y="524467"/>
                </a:cubicBezTo>
                <a:cubicBezTo>
                  <a:pt x="1124222" y="535807"/>
                  <a:pt x="1202940" y="574855"/>
                  <a:pt x="1258716" y="587975"/>
                </a:cubicBezTo>
                <a:cubicBezTo>
                  <a:pt x="1274181" y="586466"/>
                  <a:pt x="1286859" y="589632"/>
                  <a:pt x="1298056" y="595413"/>
                </a:cubicBezTo>
                <a:lnTo>
                  <a:pt x="1327017" y="617412"/>
                </a:lnTo>
                <a:lnTo>
                  <a:pt x="1347909" y="620209"/>
                </a:lnTo>
                <a:cubicBezTo>
                  <a:pt x="1377004" y="628445"/>
                  <a:pt x="1394712" y="616344"/>
                  <a:pt x="1421792" y="626139"/>
                </a:cubicBezTo>
                <a:cubicBezTo>
                  <a:pt x="1466260" y="647543"/>
                  <a:pt x="1506099" y="610975"/>
                  <a:pt x="1519789" y="645011"/>
                </a:cubicBezTo>
                <a:cubicBezTo>
                  <a:pt x="1556219" y="665699"/>
                  <a:pt x="1578776" y="668950"/>
                  <a:pt x="1620886" y="687715"/>
                </a:cubicBezTo>
                <a:cubicBezTo>
                  <a:pt x="1658228" y="693647"/>
                  <a:pt x="1636224" y="694371"/>
                  <a:pt x="1676745" y="690130"/>
                </a:cubicBezTo>
                <a:cubicBezTo>
                  <a:pt x="1713709" y="697532"/>
                  <a:pt x="1774627" y="701403"/>
                  <a:pt x="1832228" y="690860"/>
                </a:cubicBezTo>
                <a:cubicBezTo>
                  <a:pt x="1866586" y="689181"/>
                  <a:pt x="1949046" y="755765"/>
                  <a:pt x="1980464" y="704858"/>
                </a:cubicBezTo>
                <a:cubicBezTo>
                  <a:pt x="2001472" y="716610"/>
                  <a:pt x="2020758" y="710467"/>
                  <a:pt x="2051150" y="711187"/>
                </a:cubicBezTo>
                <a:cubicBezTo>
                  <a:pt x="2081543" y="711907"/>
                  <a:pt x="2117567" y="736153"/>
                  <a:pt x="2162824" y="709178"/>
                </a:cubicBezTo>
                <a:cubicBezTo>
                  <a:pt x="2219712" y="701824"/>
                  <a:pt x="2181421" y="742368"/>
                  <a:pt x="2259859" y="718188"/>
                </a:cubicBezTo>
                <a:cubicBezTo>
                  <a:pt x="2296623" y="733933"/>
                  <a:pt x="2337412" y="741012"/>
                  <a:pt x="2378290" y="738748"/>
                </a:cubicBezTo>
                <a:cubicBezTo>
                  <a:pt x="2380041" y="725410"/>
                  <a:pt x="2399659" y="741017"/>
                  <a:pt x="2407828" y="743457"/>
                </a:cubicBezTo>
                <a:cubicBezTo>
                  <a:pt x="2406113" y="735180"/>
                  <a:pt x="2421642" y="728742"/>
                  <a:pt x="2428936" y="734697"/>
                </a:cubicBezTo>
                <a:cubicBezTo>
                  <a:pt x="2468648" y="720822"/>
                  <a:pt x="2584275" y="677579"/>
                  <a:pt x="2646106" y="660204"/>
                </a:cubicBezTo>
                <a:cubicBezTo>
                  <a:pt x="2706894" y="652346"/>
                  <a:pt x="2738390" y="612318"/>
                  <a:pt x="2799920" y="630451"/>
                </a:cubicBezTo>
                <a:cubicBezTo>
                  <a:pt x="2856798" y="622940"/>
                  <a:pt x="2902940" y="602232"/>
                  <a:pt x="2953556" y="607173"/>
                </a:cubicBezTo>
                <a:cubicBezTo>
                  <a:pt x="2970626" y="593247"/>
                  <a:pt x="2988095" y="586399"/>
                  <a:pt x="3009839" y="601743"/>
                </a:cubicBezTo>
                <a:cubicBezTo>
                  <a:pt x="3046166" y="594868"/>
                  <a:pt x="3085682" y="586046"/>
                  <a:pt x="3115016" y="584982"/>
                </a:cubicBezTo>
                <a:cubicBezTo>
                  <a:pt x="3144992" y="587935"/>
                  <a:pt x="3158740" y="599045"/>
                  <a:pt x="3185844" y="595356"/>
                </a:cubicBezTo>
                <a:cubicBezTo>
                  <a:pt x="3209939" y="576197"/>
                  <a:pt x="3221731" y="614583"/>
                  <a:pt x="3246013" y="592418"/>
                </a:cubicBezTo>
                <a:cubicBezTo>
                  <a:pt x="3228976" y="565486"/>
                  <a:pt x="3320172" y="599686"/>
                  <a:pt x="3313565" y="574138"/>
                </a:cubicBezTo>
                <a:cubicBezTo>
                  <a:pt x="3341586" y="564515"/>
                  <a:pt x="3371901" y="555346"/>
                  <a:pt x="3414143" y="553730"/>
                </a:cubicBezTo>
                <a:cubicBezTo>
                  <a:pt x="3463229" y="557630"/>
                  <a:pt x="3476532" y="539673"/>
                  <a:pt x="3552895" y="548563"/>
                </a:cubicBezTo>
                <a:cubicBezTo>
                  <a:pt x="3620356" y="561042"/>
                  <a:pt x="3688830" y="574962"/>
                  <a:pt x="3753012" y="599520"/>
                </a:cubicBezTo>
                <a:cubicBezTo>
                  <a:pt x="3769580" y="615048"/>
                  <a:pt x="3777112" y="602961"/>
                  <a:pt x="3804392" y="604131"/>
                </a:cubicBezTo>
                <a:cubicBezTo>
                  <a:pt x="3831672" y="605301"/>
                  <a:pt x="3878076" y="605222"/>
                  <a:pt x="3916696" y="606540"/>
                </a:cubicBezTo>
                <a:cubicBezTo>
                  <a:pt x="3970533" y="603881"/>
                  <a:pt x="3981244" y="618066"/>
                  <a:pt x="4063849" y="604058"/>
                </a:cubicBezTo>
                <a:cubicBezTo>
                  <a:pt x="4074473" y="605185"/>
                  <a:pt x="4134611" y="589365"/>
                  <a:pt x="4172179" y="592355"/>
                </a:cubicBezTo>
                <a:cubicBezTo>
                  <a:pt x="4180554" y="576172"/>
                  <a:pt x="4255433" y="602075"/>
                  <a:pt x="4276294" y="587119"/>
                </a:cubicBezTo>
                <a:cubicBezTo>
                  <a:pt x="4326119" y="586973"/>
                  <a:pt x="4361692" y="573867"/>
                  <a:pt x="4411090" y="575600"/>
                </a:cubicBezTo>
                <a:cubicBezTo>
                  <a:pt x="4465125" y="575500"/>
                  <a:pt x="4518088" y="570805"/>
                  <a:pt x="4540465" y="567464"/>
                </a:cubicBezTo>
                <a:lnTo>
                  <a:pt x="4545352" y="555554"/>
                </a:lnTo>
                <a:lnTo>
                  <a:pt x="4564014" y="553660"/>
                </a:lnTo>
                <a:lnTo>
                  <a:pt x="4568602" y="550913"/>
                </a:lnTo>
                <a:cubicBezTo>
                  <a:pt x="4577353" y="545618"/>
                  <a:pt x="4586105" y="540734"/>
                  <a:pt x="4595289" y="537407"/>
                </a:cubicBezTo>
                <a:cubicBezTo>
                  <a:pt x="4623104" y="537511"/>
                  <a:pt x="4660764" y="533229"/>
                  <a:pt x="4739026" y="532483"/>
                </a:cubicBezTo>
                <a:cubicBezTo>
                  <a:pt x="4806238" y="527255"/>
                  <a:pt x="4944577" y="524439"/>
                  <a:pt x="5061335" y="545635"/>
                </a:cubicBezTo>
                <a:cubicBezTo>
                  <a:pt x="5167156" y="553533"/>
                  <a:pt x="5251789" y="586167"/>
                  <a:pt x="5338634" y="595754"/>
                </a:cubicBezTo>
                <a:cubicBezTo>
                  <a:pt x="5415763" y="589622"/>
                  <a:pt x="5434719" y="609365"/>
                  <a:pt x="5529430" y="606335"/>
                </a:cubicBezTo>
                <a:cubicBezTo>
                  <a:pt x="5534498" y="613561"/>
                  <a:pt x="5597157" y="603269"/>
                  <a:pt x="5604039" y="607676"/>
                </a:cubicBezTo>
                <a:lnTo>
                  <a:pt x="5625281" y="617253"/>
                </a:lnTo>
                <a:lnTo>
                  <a:pt x="5628138" y="615483"/>
                </a:lnTo>
                <a:cubicBezTo>
                  <a:pt x="5640641" y="612245"/>
                  <a:pt x="5648217" y="613966"/>
                  <a:pt x="5653593" y="617873"/>
                </a:cubicBezTo>
                <a:lnTo>
                  <a:pt x="5658658" y="624279"/>
                </a:lnTo>
                <a:lnTo>
                  <a:pt x="5675963" y="627762"/>
                </a:lnTo>
                <a:lnTo>
                  <a:pt x="5709625" y="639593"/>
                </a:lnTo>
                <a:lnTo>
                  <a:pt x="5716324" y="637148"/>
                </a:lnTo>
                <a:lnTo>
                  <a:pt x="5767720" y="647737"/>
                </a:lnTo>
                <a:lnTo>
                  <a:pt x="5768619" y="645671"/>
                </a:lnTo>
                <a:cubicBezTo>
                  <a:pt x="5776130" y="642927"/>
                  <a:pt x="5830922" y="636226"/>
                  <a:pt x="5858696" y="628099"/>
                </a:cubicBezTo>
                <a:lnTo>
                  <a:pt x="5935260" y="596904"/>
                </a:lnTo>
                <a:lnTo>
                  <a:pt x="5946176" y="597874"/>
                </a:lnTo>
                <a:lnTo>
                  <a:pt x="5946447" y="597396"/>
                </a:lnTo>
                <a:cubicBezTo>
                  <a:pt x="5948934" y="596546"/>
                  <a:pt x="5952567" y="596468"/>
                  <a:pt x="5958069" y="597432"/>
                </a:cubicBezTo>
                <a:lnTo>
                  <a:pt x="5966081" y="599643"/>
                </a:lnTo>
                <a:lnTo>
                  <a:pt x="5987259" y="601523"/>
                </a:lnTo>
                <a:lnTo>
                  <a:pt x="5994905" y="598873"/>
                </a:lnTo>
                <a:cubicBezTo>
                  <a:pt x="6020610" y="579716"/>
                  <a:pt x="6016968" y="560235"/>
                  <a:pt x="6054803" y="541202"/>
                </a:cubicBezTo>
                <a:cubicBezTo>
                  <a:pt x="6108247" y="527358"/>
                  <a:pt x="6130976" y="484538"/>
                  <a:pt x="6188672" y="496389"/>
                </a:cubicBezTo>
                <a:cubicBezTo>
                  <a:pt x="6238659" y="483279"/>
                  <a:pt x="6277194" y="458153"/>
                  <a:pt x="6323280" y="458013"/>
                </a:cubicBezTo>
                <a:cubicBezTo>
                  <a:pt x="6368044" y="444385"/>
                  <a:pt x="6422801" y="420428"/>
                  <a:pt x="6457257" y="414621"/>
                </a:cubicBezTo>
                <a:cubicBezTo>
                  <a:pt x="6483424" y="410645"/>
                  <a:pt x="6508964" y="423228"/>
                  <a:pt x="6530019" y="423168"/>
                </a:cubicBezTo>
                <a:cubicBezTo>
                  <a:pt x="6558276" y="416578"/>
                  <a:pt x="6600264" y="386690"/>
                  <a:pt x="6626800" y="375078"/>
                </a:cubicBezTo>
                <a:cubicBezTo>
                  <a:pt x="6664418" y="400828"/>
                  <a:pt x="6655535" y="354302"/>
                  <a:pt x="6689231" y="353501"/>
                </a:cubicBezTo>
                <a:cubicBezTo>
                  <a:pt x="6708837" y="361122"/>
                  <a:pt x="6719642" y="359485"/>
                  <a:pt x="6726440" y="340276"/>
                </a:cubicBezTo>
                <a:cubicBezTo>
                  <a:pt x="6818329" y="378763"/>
                  <a:pt x="6765502" y="328183"/>
                  <a:pt x="6835228" y="329393"/>
                </a:cubicBezTo>
                <a:cubicBezTo>
                  <a:pt x="6897464" y="335048"/>
                  <a:pt x="6962224" y="329085"/>
                  <a:pt x="7039363" y="370823"/>
                </a:cubicBezTo>
                <a:cubicBezTo>
                  <a:pt x="7056368" y="384567"/>
                  <a:pt x="7070539" y="363899"/>
                  <a:pt x="7095156" y="366075"/>
                </a:cubicBezTo>
                <a:cubicBezTo>
                  <a:pt x="7119772" y="368250"/>
                  <a:pt x="7153748" y="385714"/>
                  <a:pt x="7187061" y="383876"/>
                </a:cubicBezTo>
                <a:cubicBezTo>
                  <a:pt x="7242115" y="377604"/>
                  <a:pt x="7270954" y="334249"/>
                  <a:pt x="7295039" y="355046"/>
                </a:cubicBezTo>
                <a:cubicBezTo>
                  <a:pt x="7320104" y="344159"/>
                  <a:pt x="7343179" y="301443"/>
                  <a:pt x="7373651" y="322299"/>
                </a:cubicBezTo>
                <a:cubicBezTo>
                  <a:pt x="7367160" y="298575"/>
                  <a:pt x="7410095" y="329040"/>
                  <a:pt x="7418964" y="308685"/>
                </a:cubicBezTo>
                <a:cubicBezTo>
                  <a:pt x="7424243" y="291807"/>
                  <a:pt x="7438503" y="297117"/>
                  <a:pt x="7450568" y="293511"/>
                </a:cubicBezTo>
                <a:cubicBezTo>
                  <a:pt x="7461276" y="277652"/>
                  <a:pt x="7519437" y="275664"/>
                  <a:pt x="7538380" y="283235"/>
                </a:cubicBezTo>
                <a:cubicBezTo>
                  <a:pt x="7594343" y="271879"/>
                  <a:pt x="7734488" y="231676"/>
                  <a:pt x="7786348" y="225377"/>
                </a:cubicBezTo>
                <a:cubicBezTo>
                  <a:pt x="7797693" y="277094"/>
                  <a:pt x="7847327" y="236176"/>
                  <a:pt x="7849534" y="245434"/>
                </a:cubicBezTo>
                <a:cubicBezTo>
                  <a:pt x="7894253" y="231282"/>
                  <a:pt x="7937937" y="238796"/>
                  <a:pt x="7981165" y="222252"/>
                </a:cubicBezTo>
                <a:cubicBezTo>
                  <a:pt x="8066564" y="234459"/>
                  <a:pt x="8127007" y="235277"/>
                  <a:pt x="8171882" y="222497"/>
                </a:cubicBezTo>
                <a:cubicBezTo>
                  <a:pt x="8183092" y="205785"/>
                  <a:pt x="8217423" y="177145"/>
                  <a:pt x="8242270" y="180535"/>
                </a:cubicBezTo>
                <a:cubicBezTo>
                  <a:pt x="8294138" y="178846"/>
                  <a:pt x="8410926" y="208334"/>
                  <a:pt x="8490152" y="209193"/>
                </a:cubicBezTo>
                <a:cubicBezTo>
                  <a:pt x="8558493" y="195433"/>
                  <a:pt x="8564727" y="233466"/>
                  <a:pt x="8622272" y="188859"/>
                </a:cubicBezTo>
                <a:cubicBezTo>
                  <a:pt x="8659556" y="191317"/>
                  <a:pt x="8666988" y="178214"/>
                  <a:pt x="8738606" y="208945"/>
                </a:cubicBezTo>
                <a:cubicBezTo>
                  <a:pt x="8769507" y="208543"/>
                  <a:pt x="8800406" y="224019"/>
                  <a:pt x="8831307" y="207738"/>
                </a:cubicBezTo>
                <a:cubicBezTo>
                  <a:pt x="8836477" y="191612"/>
                  <a:pt x="8870109" y="182455"/>
                  <a:pt x="8891432" y="184510"/>
                </a:cubicBezTo>
                <a:cubicBezTo>
                  <a:pt x="8876795" y="135260"/>
                  <a:pt x="8938553" y="173381"/>
                  <a:pt x="8946980" y="145578"/>
                </a:cubicBezTo>
                <a:cubicBezTo>
                  <a:pt x="9010957" y="156064"/>
                  <a:pt x="9046552" y="157746"/>
                  <a:pt x="9107760" y="128052"/>
                </a:cubicBezTo>
                <a:cubicBezTo>
                  <a:pt x="9135191" y="151813"/>
                  <a:pt x="9184204" y="114911"/>
                  <a:pt x="9195623" y="100212"/>
                </a:cubicBezTo>
                <a:cubicBezTo>
                  <a:pt x="9222736" y="85917"/>
                  <a:pt x="9230892" y="98248"/>
                  <a:pt x="9256898" y="73900"/>
                </a:cubicBezTo>
                <a:cubicBezTo>
                  <a:pt x="9276443" y="63724"/>
                  <a:pt x="9334001" y="80454"/>
                  <a:pt x="9351740" y="80439"/>
                </a:cubicBezTo>
                <a:cubicBezTo>
                  <a:pt x="9398889" y="82633"/>
                  <a:pt x="9473718" y="102566"/>
                  <a:pt x="9539796" y="87069"/>
                </a:cubicBezTo>
                <a:cubicBezTo>
                  <a:pt x="9565852" y="70987"/>
                  <a:pt x="9591569" y="56211"/>
                  <a:pt x="9619109" y="39994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67B746A-E11A-9879-25C1-C31696B0C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3985" y="1353643"/>
            <a:ext cx="1207720" cy="1821480"/>
          </a:xfrm>
          <a:prstGeom prst="rect">
            <a:avLst/>
          </a:prstGeom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51333B89-0AB8-E737-6D89-28CA66B863E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85956" y="1353643"/>
            <a:ext cx="1695427" cy="169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Go (programming language) - Wikipedia">
            <a:extLst>
              <a:ext uri="{FF2B5EF4-FFF2-40B4-BE49-F238E27FC236}">
                <a16:creationId xmlns:a16="http://schemas.microsoft.com/office/drawing/2014/main" id="{1AC0BBF4-BA9A-4EF6-8517-44175896B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97940" y="1519659"/>
            <a:ext cx="2943943" cy="1103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51" name="Freeform: Shape 3150">
            <a:extLst>
              <a:ext uri="{FF2B5EF4-FFF2-40B4-BE49-F238E27FC236}">
                <a16:creationId xmlns:a16="http://schemas.microsoft.com/office/drawing/2014/main" id="{335CD886-02A5-44BE-B07A-B120E39D7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04329"/>
            <a:ext cx="10680562" cy="1353672"/>
          </a:xfrm>
          <a:custGeom>
            <a:avLst/>
            <a:gdLst>
              <a:gd name="connsiteX0" fmla="*/ 3617689 w 10680562"/>
              <a:gd name="connsiteY0" fmla="*/ 0 h 1605023"/>
              <a:gd name="connsiteX1" fmla="*/ 3635901 w 10680562"/>
              <a:gd name="connsiteY1" fmla="*/ 7738 h 1605023"/>
              <a:gd name="connsiteX2" fmla="*/ 3690891 w 10680562"/>
              <a:gd name="connsiteY2" fmla="*/ 7049 h 1605023"/>
              <a:gd name="connsiteX3" fmla="*/ 3832247 w 10680562"/>
              <a:gd name="connsiteY3" fmla="*/ 13937 h 1605023"/>
              <a:gd name="connsiteX4" fmla="*/ 3999111 w 10680562"/>
              <a:gd name="connsiteY4" fmla="*/ 44624 h 1605023"/>
              <a:gd name="connsiteX5" fmla="*/ 4034676 w 10680562"/>
              <a:gd name="connsiteY5" fmla="*/ 48775 h 1605023"/>
              <a:gd name="connsiteX6" fmla="*/ 4065394 w 10680562"/>
              <a:gd name="connsiteY6" fmla="*/ 42879 h 1605023"/>
              <a:gd name="connsiteX7" fmla="*/ 4072648 w 10680562"/>
              <a:gd name="connsiteY7" fmla="*/ 33262 h 1605023"/>
              <a:gd name="connsiteX8" fmla="*/ 4092232 w 10680562"/>
              <a:gd name="connsiteY8" fmla="*/ 34026 h 1605023"/>
              <a:gd name="connsiteX9" fmla="*/ 4097470 w 10680562"/>
              <a:gd name="connsiteY9" fmla="*/ 32252 h 1605023"/>
              <a:gd name="connsiteX10" fmla="*/ 4127488 w 10680562"/>
              <a:gd name="connsiteY10" fmla="*/ 24056 h 1605023"/>
              <a:gd name="connsiteX11" fmla="*/ 4190803 w 10680562"/>
              <a:gd name="connsiteY11" fmla="*/ 55685 h 1605023"/>
              <a:gd name="connsiteX12" fmla="*/ 4269333 w 10680562"/>
              <a:gd name="connsiteY12" fmla="*/ 54186 h 1605023"/>
              <a:gd name="connsiteX13" fmla="*/ 4481486 w 10680562"/>
              <a:gd name="connsiteY13" fmla="*/ 116915 h 1605023"/>
              <a:gd name="connsiteX14" fmla="*/ 4651418 w 10680562"/>
              <a:gd name="connsiteY14" fmla="*/ 150071 h 1605023"/>
              <a:gd name="connsiteX15" fmla="*/ 4863575 w 10680562"/>
              <a:gd name="connsiteY15" fmla="*/ 175458 h 1605023"/>
              <a:gd name="connsiteX16" fmla="*/ 5013635 w 10680562"/>
              <a:gd name="connsiteY16" fmla="*/ 213928 h 1605023"/>
              <a:gd name="connsiteX17" fmla="*/ 5203044 w 10680562"/>
              <a:gd name="connsiteY17" fmla="*/ 228946 h 1605023"/>
              <a:gd name="connsiteX18" fmla="*/ 5207070 w 10680562"/>
              <a:gd name="connsiteY18" fmla="*/ 235105 h 1605023"/>
              <a:gd name="connsiteX19" fmla="*/ 5224253 w 10680562"/>
              <a:gd name="connsiteY19" fmla="*/ 240320 h 1605023"/>
              <a:gd name="connsiteX20" fmla="*/ 5256736 w 10680562"/>
              <a:gd name="connsiteY20" fmla="*/ 254811 h 1605023"/>
              <a:gd name="connsiteX21" fmla="*/ 5264095 w 10680562"/>
              <a:gd name="connsiteY21" fmla="*/ 253567 h 1605023"/>
              <a:gd name="connsiteX22" fmla="*/ 5315084 w 10680562"/>
              <a:gd name="connsiteY22" fmla="*/ 269264 h 1605023"/>
              <a:gd name="connsiteX23" fmla="*/ 5316393 w 10680562"/>
              <a:gd name="connsiteY23" fmla="*/ 267603 h 1605023"/>
              <a:gd name="connsiteX24" fmla="*/ 5333427 w 10680562"/>
              <a:gd name="connsiteY24" fmla="*/ 263823 h 1605023"/>
              <a:gd name="connsiteX25" fmla="*/ 5364589 w 10680562"/>
              <a:gd name="connsiteY25" fmla="*/ 260882 h 1605023"/>
              <a:gd name="connsiteX26" fmla="*/ 5443973 w 10680562"/>
              <a:gd name="connsiteY26" fmla="*/ 230866 h 1605023"/>
              <a:gd name="connsiteX27" fmla="*/ 5497201 w 10680562"/>
              <a:gd name="connsiteY27" fmla="*/ 247023 h 1605023"/>
              <a:gd name="connsiteX28" fmla="*/ 5508269 w 10680562"/>
              <a:gd name="connsiteY28" fmla="*/ 249256 h 1605023"/>
              <a:gd name="connsiteX29" fmla="*/ 5508636 w 10680562"/>
              <a:gd name="connsiteY29" fmla="*/ 248880 h 1605023"/>
              <a:gd name="connsiteX30" fmla="*/ 5520606 w 10680562"/>
              <a:gd name="connsiteY30" fmla="*/ 250400 h 1605023"/>
              <a:gd name="connsiteX31" fmla="*/ 5528451 w 10680562"/>
              <a:gd name="connsiteY31" fmla="*/ 253330 h 1605023"/>
              <a:gd name="connsiteX32" fmla="*/ 5549923 w 10680562"/>
              <a:gd name="connsiteY32" fmla="*/ 257662 h 1605023"/>
              <a:gd name="connsiteX33" fmla="*/ 5558295 w 10680562"/>
              <a:gd name="connsiteY33" fmla="*/ 256364 h 1605023"/>
              <a:gd name="connsiteX34" fmla="*/ 5664799 w 10680562"/>
              <a:gd name="connsiteY34" fmla="*/ 278924 h 1605023"/>
              <a:gd name="connsiteX35" fmla="*/ 5796160 w 10680562"/>
              <a:gd name="connsiteY35" fmla="*/ 307979 h 1605023"/>
              <a:gd name="connsiteX36" fmla="*/ 5897647 w 10680562"/>
              <a:gd name="connsiteY36" fmla="*/ 339431 h 1605023"/>
              <a:gd name="connsiteX37" fmla="*/ 5978838 w 10680562"/>
              <a:gd name="connsiteY37" fmla="*/ 367970 h 1605023"/>
              <a:gd name="connsiteX38" fmla="*/ 6050367 w 10680562"/>
              <a:gd name="connsiteY38" fmla="*/ 386341 h 1605023"/>
              <a:gd name="connsiteX39" fmla="*/ 6140609 w 10680562"/>
              <a:gd name="connsiteY39" fmla="*/ 385135 h 1605023"/>
              <a:gd name="connsiteX40" fmla="*/ 6302950 w 10680562"/>
              <a:gd name="connsiteY40" fmla="*/ 448183 h 1605023"/>
              <a:gd name="connsiteX41" fmla="*/ 6308533 w 10680562"/>
              <a:gd name="connsiteY41" fmla="*/ 448551 h 1605023"/>
              <a:gd name="connsiteX42" fmla="*/ 6340278 w 10680562"/>
              <a:gd name="connsiteY42" fmla="*/ 468555 h 1605023"/>
              <a:gd name="connsiteX43" fmla="*/ 6341685 w 10680562"/>
              <a:gd name="connsiteY43" fmla="*/ 467587 h 1605023"/>
              <a:gd name="connsiteX44" fmla="*/ 6354862 w 10680562"/>
              <a:gd name="connsiteY44" fmla="*/ 467794 h 1605023"/>
              <a:gd name="connsiteX45" fmla="*/ 6377840 w 10680562"/>
              <a:gd name="connsiteY45" fmla="*/ 471024 h 1605023"/>
              <a:gd name="connsiteX46" fmla="*/ 6442804 w 10680562"/>
              <a:gd name="connsiteY46" fmla="*/ 463091 h 1605023"/>
              <a:gd name="connsiteX47" fmla="*/ 6476009 w 10680562"/>
              <a:gd name="connsiteY47" fmla="*/ 483807 h 1605023"/>
              <a:gd name="connsiteX48" fmla="*/ 6483237 w 10680562"/>
              <a:gd name="connsiteY48" fmla="*/ 487308 h 1605023"/>
              <a:gd name="connsiteX49" fmla="*/ 6483605 w 10680562"/>
              <a:gd name="connsiteY49" fmla="*/ 487102 h 1605023"/>
              <a:gd name="connsiteX50" fmla="*/ 6491673 w 10680562"/>
              <a:gd name="connsiteY50" fmla="*/ 490243 h 1605023"/>
              <a:gd name="connsiteX51" fmla="*/ 6496411 w 10680562"/>
              <a:gd name="connsiteY51" fmla="*/ 493689 h 1605023"/>
              <a:gd name="connsiteX52" fmla="*/ 6510429 w 10680562"/>
              <a:gd name="connsiteY52" fmla="*/ 500479 h 1605023"/>
              <a:gd name="connsiteX53" fmla="*/ 6516750 w 10680562"/>
              <a:gd name="connsiteY53" fmla="*/ 500983 h 1605023"/>
              <a:gd name="connsiteX54" fmla="*/ 6580199 w 10680562"/>
              <a:gd name="connsiteY54" fmla="*/ 483318 h 1605023"/>
              <a:gd name="connsiteX55" fmla="*/ 6690237 w 10680562"/>
              <a:gd name="connsiteY55" fmla="*/ 493051 h 1605023"/>
              <a:gd name="connsiteX56" fmla="*/ 6798356 w 10680562"/>
              <a:gd name="connsiteY56" fmla="*/ 506748 h 1605023"/>
              <a:gd name="connsiteX57" fmla="*/ 6837102 w 10680562"/>
              <a:gd name="connsiteY57" fmla="*/ 513677 h 1605023"/>
              <a:gd name="connsiteX58" fmla="*/ 6907934 w 10680562"/>
              <a:gd name="connsiteY58" fmla="*/ 517339 h 1605023"/>
              <a:gd name="connsiteX59" fmla="*/ 6941474 w 10680562"/>
              <a:gd name="connsiteY59" fmla="*/ 513632 h 1605023"/>
              <a:gd name="connsiteX60" fmla="*/ 6942754 w 10680562"/>
              <a:gd name="connsiteY60" fmla="*/ 514394 h 1605023"/>
              <a:gd name="connsiteX61" fmla="*/ 6946363 w 10680562"/>
              <a:gd name="connsiteY61" fmla="*/ 511066 h 1605023"/>
              <a:gd name="connsiteX62" fmla="*/ 6952592 w 10680562"/>
              <a:gd name="connsiteY62" fmla="*/ 510252 h 1605023"/>
              <a:gd name="connsiteX63" fmla="*/ 6968398 w 10680562"/>
              <a:gd name="connsiteY63" fmla="*/ 513946 h 1605023"/>
              <a:gd name="connsiteX64" fmla="*/ 6974142 w 10680562"/>
              <a:gd name="connsiteY64" fmla="*/ 516310 h 1605023"/>
              <a:gd name="connsiteX65" fmla="*/ 6982971 w 10680562"/>
              <a:gd name="connsiteY65" fmla="*/ 517694 h 1605023"/>
              <a:gd name="connsiteX66" fmla="*/ 6983252 w 10680562"/>
              <a:gd name="connsiteY66" fmla="*/ 517416 h 1605023"/>
              <a:gd name="connsiteX67" fmla="*/ 6991400 w 10680562"/>
              <a:gd name="connsiteY67" fmla="*/ 519321 h 1605023"/>
              <a:gd name="connsiteX68" fmla="*/ 7030460 w 10680562"/>
              <a:gd name="connsiteY68" fmla="*/ 532556 h 1605023"/>
              <a:gd name="connsiteX69" fmla="*/ 7089916 w 10680562"/>
              <a:gd name="connsiteY69" fmla="*/ 511503 h 1605023"/>
              <a:gd name="connsiteX70" fmla="*/ 7113059 w 10680562"/>
              <a:gd name="connsiteY70" fmla="*/ 509904 h 1605023"/>
              <a:gd name="connsiteX71" fmla="*/ 7125755 w 10680562"/>
              <a:gd name="connsiteY71" fmla="*/ 507393 h 1605023"/>
              <a:gd name="connsiteX72" fmla="*/ 7126765 w 10680562"/>
              <a:gd name="connsiteY72" fmla="*/ 506166 h 1605023"/>
              <a:gd name="connsiteX73" fmla="*/ 7164175 w 10680562"/>
              <a:gd name="connsiteY73" fmla="*/ 519011 h 1605023"/>
              <a:gd name="connsiteX74" fmla="*/ 7169654 w 10680562"/>
              <a:gd name="connsiteY74" fmla="*/ 518219 h 1605023"/>
              <a:gd name="connsiteX75" fmla="*/ 7193386 w 10680562"/>
              <a:gd name="connsiteY75" fmla="*/ 529788 h 1605023"/>
              <a:gd name="connsiteX76" fmla="*/ 7205997 w 10680562"/>
              <a:gd name="connsiteY76" fmla="*/ 534060 h 1605023"/>
              <a:gd name="connsiteX77" fmla="*/ 7208842 w 10680562"/>
              <a:gd name="connsiteY77" fmla="*/ 538783 h 1605023"/>
              <a:gd name="connsiteX78" fmla="*/ 7227817 w 10680562"/>
              <a:gd name="connsiteY78" fmla="*/ 543304 h 1605023"/>
              <a:gd name="connsiteX79" fmla="*/ 7230267 w 10680562"/>
              <a:gd name="connsiteY79" fmla="*/ 542497 h 1605023"/>
              <a:gd name="connsiteX80" fmla="*/ 7244913 w 10680562"/>
              <a:gd name="connsiteY80" fmla="*/ 551160 h 1605023"/>
              <a:gd name="connsiteX81" fmla="*/ 7255970 w 10680562"/>
              <a:gd name="connsiteY81" fmla="*/ 564383 h 1605023"/>
              <a:gd name="connsiteX82" fmla="*/ 7421156 w 10680562"/>
              <a:gd name="connsiteY82" fmla="*/ 584155 h 1605023"/>
              <a:gd name="connsiteX83" fmla="*/ 7553166 w 10680562"/>
              <a:gd name="connsiteY83" fmla="*/ 653085 h 1605023"/>
              <a:gd name="connsiteX84" fmla="*/ 7643092 w 10680562"/>
              <a:gd name="connsiteY84" fmla="*/ 662482 h 1605023"/>
              <a:gd name="connsiteX85" fmla="*/ 7896429 w 10680562"/>
              <a:gd name="connsiteY85" fmla="*/ 689054 h 1605023"/>
              <a:gd name="connsiteX86" fmla="*/ 7954620 w 10680562"/>
              <a:gd name="connsiteY86" fmla="*/ 689481 h 1605023"/>
              <a:gd name="connsiteX87" fmla="*/ 8000803 w 10680562"/>
              <a:gd name="connsiteY87" fmla="*/ 714583 h 1605023"/>
              <a:gd name="connsiteX88" fmla="*/ 8023216 w 10680562"/>
              <a:gd name="connsiteY88" fmla="*/ 709000 h 1605023"/>
              <a:gd name="connsiteX89" fmla="*/ 8027136 w 10680562"/>
              <a:gd name="connsiteY89" fmla="*/ 707765 h 1605023"/>
              <a:gd name="connsiteX90" fmla="*/ 8041622 w 10680562"/>
              <a:gd name="connsiteY90" fmla="*/ 708731 h 1605023"/>
              <a:gd name="connsiteX91" fmla="*/ 8047209 w 10680562"/>
              <a:gd name="connsiteY91" fmla="*/ 701624 h 1605023"/>
              <a:gd name="connsiteX92" fmla="*/ 8070088 w 10680562"/>
              <a:gd name="connsiteY92" fmla="*/ 697789 h 1605023"/>
              <a:gd name="connsiteX93" fmla="*/ 8096332 w 10680562"/>
              <a:gd name="connsiteY93" fmla="*/ 701624 h 1605023"/>
              <a:gd name="connsiteX94" fmla="*/ 8219225 w 10680562"/>
              <a:gd name="connsiteY94" fmla="*/ 728069 h 1605023"/>
              <a:gd name="connsiteX95" fmla="*/ 8293793 w 10680562"/>
              <a:gd name="connsiteY95" fmla="*/ 739200 h 1605023"/>
              <a:gd name="connsiteX96" fmla="*/ 8323753 w 10680562"/>
              <a:gd name="connsiteY96" fmla="*/ 736063 h 1605023"/>
              <a:gd name="connsiteX97" fmla="*/ 8364496 w 10680562"/>
              <a:gd name="connsiteY97" fmla="*/ 736635 h 1605023"/>
              <a:gd name="connsiteX98" fmla="*/ 8437662 w 10680562"/>
              <a:gd name="connsiteY98" fmla="*/ 731942 h 1605023"/>
              <a:gd name="connsiteX99" fmla="*/ 8533764 w 10680562"/>
              <a:gd name="connsiteY99" fmla="*/ 735554 h 1605023"/>
              <a:gd name="connsiteX100" fmla="*/ 8596769 w 10680562"/>
              <a:gd name="connsiteY100" fmla="*/ 769632 h 1605023"/>
              <a:gd name="connsiteX101" fmla="*/ 8604035 w 10680562"/>
              <a:gd name="connsiteY101" fmla="*/ 764982 h 1605023"/>
              <a:gd name="connsiteX102" fmla="*/ 8650929 w 10680562"/>
              <a:gd name="connsiteY102" fmla="*/ 773164 h 1605023"/>
              <a:gd name="connsiteX103" fmla="*/ 8806497 w 10680562"/>
              <a:gd name="connsiteY103" fmla="*/ 839707 h 1605023"/>
              <a:gd name="connsiteX104" fmla="*/ 8898377 w 10680562"/>
              <a:gd name="connsiteY104" fmla="*/ 854651 h 1605023"/>
              <a:gd name="connsiteX105" fmla="*/ 8932389 w 10680562"/>
              <a:gd name="connsiteY105" fmla="*/ 853846 h 1605023"/>
              <a:gd name="connsiteX106" fmla="*/ 8989288 w 10680562"/>
              <a:gd name="connsiteY106" fmla="*/ 852877 h 1605023"/>
              <a:gd name="connsiteX107" fmla="*/ 9035275 w 10680562"/>
              <a:gd name="connsiteY107" fmla="*/ 837110 h 1605023"/>
              <a:gd name="connsiteX108" fmla="*/ 9138626 w 10680562"/>
              <a:gd name="connsiteY108" fmla="*/ 862106 h 1605023"/>
              <a:gd name="connsiteX109" fmla="*/ 9216298 w 10680562"/>
              <a:gd name="connsiteY109" fmla="*/ 858754 h 1605023"/>
              <a:gd name="connsiteX110" fmla="*/ 9259941 w 10680562"/>
              <a:gd name="connsiteY110" fmla="*/ 861843 h 1605023"/>
              <a:gd name="connsiteX111" fmla="*/ 9380407 w 10680562"/>
              <a:gd name="connsiteY111" fmla="*/ 864825 h 1605023"/>
              <a:gd name="connsiteX112" fmla="*/ 9490772 w 10680562"/>
              <a:gd name="connsiteY112" fmla="*/ 901190 h 1605023"/>
              <a:gd name="connsiteX113" fmla="*/ 9584982 w 10680562"/>
              <a:gd name="connsiteY113" fmla="*/ 935980 h 1605023"/>
              <a:gd name="connsiteX114" fmla="*/ 9759797 w 10680562"/>
              <a:gd name="connsiteY114" fmla="*/ 1010923 h 1605023"/>
              <a:gd name="connsiteX115" fmla="*/ 9834455 w 10680562"/>
              <a:gd name="connsiteY115" fmla="*/ 1082908 h 1605023"/>
              <a:gd name="connsiteX116" fmla="*/ 9939504 w 10680562"/>
              <a:gd name="connsiteY116" fmla="*/ 1110614 h 1605023"/>
              <a:gd name="connsiteX117" fmla="*/ 10077001 w 10680562"/>
              <a:gd name="connsiteY117" fmla="*/ 1160906 h 1605023"/>
              <a:gd name="connsiteX118" fmla="*/ 10178431 w 10680562"/>
              <a:gd name="connsiteY118" fmla="*/ 1244920 h 1605023"/>
              <a:gd name="connsiteX119" fmla="*/ 10248658 w 10680562"/>
              <a:gd name="connsiteY119" fmla="*/ 1309335 h 1605023"/>
              <a:gd name="connsiteX120" fmla="*/ 10414709 w 10680562"/>
              <a:gd name="connsiteY120" fmla="*/ 1388645 h 1605023"/>
              <a:gd name="connsiteX121" fmla="*/ 10592469 w 10680562"/>
              <a:gd name="connsiteY121" fmla="*/ 1543828 h 1605023"/>
              <a:gd name="connsiteX122" fmla="*/ 10674941 w 10680562"/>
              <a:gd name="connsiteY122" fmla="*/ 1597388 h 1605023"/>
              <a:gd name="connsiteX123" fmla="*/ 10680562 w 10680562"/>
              <a:gd name="connsiteY123" fmla="*/ 1605023 h 1605023"/>
              <a:gd name="connsiteX124" fmla="*/ 0 w 10680562"/>
              <a:gd name="connsiteY124" fmla="*/ 1605023 h 1605023"/>
              <a:gd name="connsiteX125" fmla="*/ 0 w 10680562"/>
              <a:gd name="connsiteY125" fmla="*/ 415048 h 1605023"/>
              <a:gd name="connsiteX126" fmla="*/ 9656 w 10680562"/>
              <a:gd name="connsiteY126" fmla="*/ 416044 h 1605023"/>
              <a:gd name="connsiteX127" fmla="*/ 179196 w 10680562"/>
              <a:gd name="connsiteY127" fmla="*/ 423071 h 1605023"/>
              <a:gd name="connsiteX128" fmla="*/ 250912 w 10680562"/>
              <a:gd name="connsiteY128" fmla="*/ 408617 h 1605023"/>
              <a:gd name="connsiteX129" fmla="*/ 291375 w 10680562"/>
              <a:gd name="connsiteY129" fmla="*/ 403710 h 1605023"/>
              <a:gd name="connsiteX130" fmla="*/ 320542 w 10680562"/>
              <a:gd name="connsiteY130" fmla="*/ 396592 h 1605023"/>
              <a:gd name="connsiteX131" fmla="*/ 522426 w 10680562"/>
              <a:gd name="connsiteY131" fmla="*/ 407158 h 1605023"/>
              <a:gd name="connsiteX132" fmla="*/ 549068 w 10680562"/>
              <a:gd name="connsiteY132" fmla="*/ 407418 h 1605023"/>
              <a:gd name="connsiteX133" fmla="*/ 571100 w 10680562"/>
              <a:gd name="connsiteY133" fmla="*/ 400562 h 1605023"/>
              <a:gd name="connsiteX134" fmla="*/ 575457 w 10680562"/>
              <a:gd name="connsiteY134" fmla="*/ 392801 h 1605023"/>
              <a:gd name="connsiteX135" fmla="*/ 589968 w 10680562"/>
              <a:gd name="connsiteY135" fmla="*/ 391807 h 1605023"/>
              <a:gd name="connsiteX136" fmla="*/ 593649 w 10680562"/>
              <a:gd name="connsiteY136" fmla="*/ 390062 h 1605023"/>
              <a:gd name="connsiteX137" fmla="*/ 614928 w 10680562"/>
              <a:gd name="connsiteY137" fmla="*/ 381544 h 1605023"/>
              <a:gd name="connsiteX138" fmla="*/ 722580 w 10680562"/>
              <a:gd name="connsiteY138" fmla="*/ 392722 h 1605023"/>
              <a:gd name="connsiteX139" fmla="*/ 946884 w 10680562"/>
              <a:gd name="connsiteY139" fmla="*/ 411854 h 1605023"/>
              <a:gd name="connsiteX140" fmla="*/ 1210905 w 10680562"/>
              <a:gd name="connsiteY140" fmla="*/ 432414 h 1605023"/>
              <a:gd name="connsiteX141" fmla="*/ 1377854 w 10680562"/>
              <a:gd name="connsiteY141" fmla="*/ 429745 h 1605023"/>
              <a:gd name="connsiteX142" fmla="*/ 1391004 w 10680562"/>
              <a:gd name="connsiteY142" fmla="*/ 441307 h 1605023"/>
              <a:gd name="connsiteX143" fmla="*/ 1406953 w 10680562"/>
              <a:gd name="connsiteY143" fmla="*/ 447889 h 1605023"/>
              <a:gd name="connsiteX144" fmla="*/ 1409246 w 10680562"/>
              <a:gd name="connsiteY144" fmla="*/ 446765 h 1605023"/>
              <a:gd name="connsiteX145" fmla="*/ 1428800 w 10680562"/>
              <a:gd name="connsiteY145" fmla="*/ 448677 h 1605023"/>
              <a:gd name="connsiteX146" fmla="*/ 1432402 w 10680562"/>
              <a:gd name="connsiteY146" fmla="*/ 452956 h 1605023"/>
              <a:gd name="connsiteX147" fmla="*/ 1606578 w 10680562"/>
              <a:gd name="connsiteY147" fmla="*/ 430870 h 1605023"/>
              <a:gd name="connsiteX148" fmla="*/ 1647476 w 10680562"/>
              <a:gd name="connsiteY148" fmla="*/ 438687 h 1605023"/>
              <a:gd name="connsiteX149" fmla="*/ 1655866 w 10680562"/>
              <a:gd name="connsiteY149" fmla="*/ 439472 h 1605023"/>
              <a:gd name="connsiteX150" fmla="*/ 1656096 w 10680562"/>
              <a:gd name="connsiteY150" fmla="*/ 439162 h 1605023"/>
              <a:gd name="connsiteX151" fmla="*/ 1670708 w 10680562"/>
              <a:gd name="connsiteY151" fmla="*/ 412530 h 1605023"/>
              <a:gd name="connsiteX152" fmla="*/ 1737953 w 10680562"/>
              <a:gd name="connsiteY152" fmla="*/ 399496 h 1605023"/>
              <a:gd name="connsiteX153" fmla="*/ 1848192 w 10680562"/>
              <a:gd name="connsiteY153" fmla="*/ 376032 h 1605023"/>
              <a:gd name="connsiteX154" fmla="*/ 1954077 w 10680562"/>
              <a:gd name="connsiteY154" fmla="*/ 352621 h 1605023"/>
              <a:gd name="connsiteX155" fmla="*/ 1993047 w 10680562"/>
              <a:gd name="connsiteY155" fmla="*/ 346068 h 1605023"/>
              <a:gd name="connsiteX156" fmla="*/ 2059719 w 10680562"/>
              <a:gd name="connsiteY156" fmla="*/ 325903 h 1605023"/>
              <a:gd name="connsiteX157" fmla="*/ 2088528 w 10680562"/>
              <a:gd name="connsiteY157" fmla="*/ 311409 h 1605023"/>
              <a:gd name="connsiteX158" fmla="*/ 2090087 w 10680562"/>
              <a:gd name="connsiteY158" fmla="*/ 311676 h 1605023"/>
              <a:gd name="connsiteX159" fmla="*/ 2091700 w 10680562"/>
              <a:gd name="connsiteY159" fmla="*/ 307455 h 1605023"/>
              <a:gd name="connsiteX160" fmla="*/ 2096989 w 10680562"/>
              <a:gd name="connsiteY160" fmla="*/ 304649 h 1605023"/>
              <a:gd name="connsiteX161" fmla="*/ 2113325 w 10680562"/>
              <a:gd name="connsiteY161" fmla="*/ 302764 h 1605023"/>
              <a:gd name="connsiteX162" fmla="*/ 2119780 w 10680562"/>
              <a:gd name="connsiteY162" fmla="*/ 303007 h 1605023"/>
              <a:gd name="connsiteX163" fmla="*/ 2128562 w 10680562"/>
              <a:gd name="connsiteY163" fmla="*/ 301336 h 1605023"/>
              <a:gd name="connsiteX164" fmla="*/ 2128679 w 10680562"/>
              <a:gd name="connsiteY164" fmla="*/ 300991 h 1605023"/>
              <a:gd name="connsiteX165" fmla="*/ 2179558 w 10680562"/>
              <a:gd name="connsiteY165" fmla="*/ 299095 h 1605023"/>
              <a:gd name="connsiteX166" fmla="*/ 2223277 w 10680562"/>
              <a:gd name="connsiteY166" fmla="*/ 260239 h 1605023"/>
              <a:gd name="connsiteX167" fmla="*/ 2243644 w 10680562"/>
              <a:gd name="connsiteY167" fmla="*/ 251110 h 1605023"/>
              <a:gd name="connsiteX168" fmla="*/ 2253986 w 10680562"/>
              <a:gd name="connsiteY168" fmla="*/ 244616 h 1605023"/>
              <a:gd name="connsiteX169" fmla="*/ 2254285 w 10680562"/>
              <a:gd name="connsiteY169" fmla="*/ 243167 h 1605023"/>
              <a:gd name="connsiteX170" fmla="*/ 2295037 w 10680562"/>
              <a:gd name="connsiteY170" fmla="*/ 242433 h 1605023"/>
              <a:gd name="connsiteX171" fmla="*/ 2299648 w 10680562"/>
              <a:gd name="connsiteY171" fmla="*/ 239896 h 1605023"/>
              <a:gd name="connsiteX172" fmla="*/ 2327237 w 10680562"/>
              <a:gd name="connsiteY172" fmla="*/ 242539 h 1605023"/>
              <a:gd name="connsiteX173" fmla="*/ 2340943 w 10680562"/>
              <a:gd name="connsiteY173" fmla="*/ 242239 h 1605023"/>
              <a:gd name="connsiteX174" fmla="*/ 2345943 w 10680562"/>
              <a:gd name="connsiteY174" fmla="*/ 245589 h 1605023"/>
              <a:gd name="connsiteX175" fmla="*/ 2365602 w 10680562"/>
              <a:gd name="connsiteY175" fmla="*/ 243403 h 1605023"/>
              <a:gd name="connsiteX176" fmla="*/ 2367433 w 10680562"/>
              <a:gd name="connsiteY176" fmla="*/ 241858 h 1605023"/>
              <a:gd name="connsiteX177" fmla="*/ 2385231 w 10680562"/>
              <a:gd name="connsiteY177" fmla="*/ 244873 h 1605023"/>
              <a:gd name="connsiteX178" fmla="*/ 2402059 w 10680562"/>
              <a:gd name="connsiteY178" fmla="*/ 253223 h 1605023"/>
              <a:gd name="connsiteX179" fmla="*/ 2719020 w 10680562"/>
              <a:gd name="connsiteY179" fmla="*/ 235271 h 1605023"/>
              <a:gd name="connsiteX180" fmla="*/ 2877308 w 10680562"/>
              <a:gd name="connsiteY180" fmla="*/ 208630 h 1605023"/>
              <a:gd name="connsiteX181" fmla="*/ 3051375 w 10680562"/>
              <a:gd name="connsiteY181" fmla="*/ 154110 h 1605023"/>
              <a:gd name="connsiteX182" fmla="*/ 3104837 w 10680562"/>
              <a:gd name="connsiteY182" fmla="*/ 135199 h 1605023"/>
              <a:gd name="connsiteX183" fmla="*/ 3159836 w 10680562"/>
              <a:gd name="connsiteY183" fmla="*/ 142694 h 1605023"/>
              <a:gd name="connsiteX184" fmla="*/ 3177510 w 10680562"/>
              <a:gd name="connsiteY184" fmla="*/ 130186 h 1605023"/>
              <a:gd name="connsiteX185" fmla="*/ 3180470 w 10680562"/>
              <a:gd name="connsiteY185" fmla="*/ 127764 h 1605023"/>
              <a:gd name="connsiteX186" fmla="*/ 3194216 w 10680562"/>
              <a:gd name="connsiteY186" fmla="*/ 123837 h 1605023"/>
              <a:gd name="connsiteX187" fmla="*/ 3214710 w 10680562"/>
              <a:gd name="connsiteY187" fmla="*/ 104451 h 1605023"/>
              <a:gd name="connsiteX188" fmla="*/ 3240671 w 10680562"/>
              <a:gd name="connsiteY188" fmla="*/ 99232 h 1605023"/>
              <a:gd name="connsiteX189" fmla="*/ 3366544 w 10680562"/>
              <a:gd name="connsiteY189" fmla="*/ 82506 h 1605023"/>
              <a:gd name="connsiteX190" fmla="*/ 3440424 w 10680562"/>
              <a:gd name="connsiteY190" fmla="*/ 67891 h 1605023"/>
              <a:gd name="connsiteX191" fmla="*/ 3466248 w 10680562"/>
              <a:gd name="connsiteY191" fmla="*/ 55103 h 1605023"/>
              <a:gd name="connsiteX192" fmla="*/ 3503820 w 10680562"/>
              <a:gd name="connsiteY192" fmla="*/ 42110 h 1605023"/>
              <a:gd name="connsiteX193" fmla="*/ 3568389 w 10680562"/>
              <a:gd name="connsiteY193" fmla="*/ 13576 h 1605023"/>
              <a:gd name="connsiteX194" fmla="*/ 3604089 w 10680562"/>
              <a:gd name="connsiteY194" fmla="*/ 6980 h 1605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680562" h="1605023">
                <a:moveTo>
                  <a:pt x="3617689" y="0"/>
                </a:moveTo>
                <a:lnTo>
                  <a:pt x="3635901" y="7738"/>
                </a:lnTo>
                <a:cubicBezTo>
                  <a:pt x="3636815" y="-13593"/>
                  <a:pt x="3674070" y="21953"/>
                  <a:pt x="3690891" y="7049"/>
                </a:cubicBezTo>
                <a:cubicBezTo>
                  <a:pt x="3723615" y="8082"/>
                  <a:pt x="3780877" y="7675"/>
                  <a:pt x="3832247" y="13937"/>
                </a:cubicBezTo>
                <a:cubicBezTo>
                  <a:pt x="3878761" y="52737"/>
                  <a:pt x="3960967" y="15082"/>
                  <a:pt x="3999111" y="44624"/>
                </a:cubicBezTo>
                <a:cubicBezTo>
                  <a:pt x="4011661" y="48427"/>
                  <a:pt x="4023440" y="49464"/>
                  <a:pt x="4034676" y="48775"/>
                </a:cubicBezTo>
                <a:lnTo>
                  <a:pt x="4065394" y="42879"/>
                </a:lnTo>
                <a:lnTo>
                  <a:pt x="4072648" y="33262"/>
                </a:lnTo>
                <a:lnTo>
                  <a:pt x="4092232" y="34026"/>
                </a:lnTo>
                <a:lnTo>
                  <a:pt x="4097470" y="32252"/>
                </a:lnTo>
                <a:cubicBezTo>
                  <a:pt x="4107476" y="28819"/>
                  <a:pt x="4117405" y="25741"/>
                  <a:pt x="4127488" y="24056"/>
                </a:cubicBezTo>
                <a:cubicBezTo>
                  <a:pt x="4122379" y="69900"/>
                  <a:pt x="4212421" y="17287"/>
                  <a:pt x="4190803" y="55685"/>
                </a:cubicBezTo>
                <a:cubicBezTo>
                  <a:pt x="4245322" y="54405"/>
                  <a:pt x="4210442" y="91290"/>
                  <a:pt x="4269333" y="54186"/>
                </a:cubicBezTo>
                <a:cubicBezTo>
                  <a:pt x="4360007" y="84494"/>
                  <a:pt x="4405441" y="66275"/>
                  <a:pt x="4481486" y="116915"/>
                </a:cubicBezTo>
                <a:cubicBezTo>
                  <a:pt x="4469366" y="96298"/>
                  <a:pt x="4624978" y="141388"/>
                  <a:pt x="4651418" y="150071"/>
                </a:cubicBezTo>
                <a:lnTo>
                  <a:pt x="4863575" y="175458"/>
                </a:lnTo>
                <a:cubicBezTo>
                  <a:pt x="4867452" y="182323"/>
                  <a:pt x="5007365" y="209256"/>
                  <a:pt x="5013635" y="213928"/>
                </a:cubicBezTo>
                <a:lnTo>
                  <a:pt x="5203044" y="228946"/>
                </a:lnTo>
                <a:lnTo>
                  <a:pt x="5207070" y="235105"/>
                </a:lnTo>
                <a:lnTo>
                  <a:pt x="5224253" y="240320"/>
                </a:lnTo>
                <a:lnTo>
                  <a:pt x="5256736" y="254811"/>
                </a:lnTo>
                <a:lnTo>
                  <a:pt x="5264095" y="253567"/>
                </a:lnTo>
                <a:lnTo>
                  <a:pt x="5315084" y="269264"/>
                </a:lnTo>
                <a:lnTo>
                  <a:pt x="5316393" y="267603"/>
                </a:lnTo>
                <a:cubicBezTo>
                  <a:pt x="5320500" y="264235"/>
                  <a:pt x="5325719" y="262424"/>
                  <a:pt x="5333427" y="263823"/>
                </a:cubicBezTo>
                <a:cubicBezTo>
                  <a:pt x="5330520" y="234164"/>
                  <a:pt x="5341605" y="254143"/>
                  <a:pt x="5364589" y="260882"/>
                </a:cubicBezTo>
                <a:cubicBezTo>
                  <a:pt x="5365199" y="216323"/>
                  <a:pt x="5425089" y="252089"/>
                  <a:pt x="5443973" y="230866"/>
                </a:cubicBezTo>
                <a:cubicBezTo>
                  <a:pt x="5460840" y="236821"/>
                  <a:pt x="5478689" y="242307"/>
                  <a:pt x="5497201" y="247023"/>
                </a:cubicBezTo>
                <a:lnTo>
                  <a:pt x="5508269" y="249256"/>
                </a:lnTo>
                <a:lnTo>
                  <a:pt x="5508636" y="248880"/>
                </a:lnTo>
                <a:cubicBezTo>
                  <a:pt x="5511356" y="248469"/>
                  <a:pt x="5515116" y="248867"/>
                  <a:pt x="5520606" y="250400"/>
                </a:cubicBezTo>
                <a:lnTo>
                  <a:pt x="5528451" y="253330"/>
                </a:lnTo>
                <a:lnTo>
                  <a:pt x="5549923" y="257662"/>
                </a:lnTo>
                <a:lnTo>
                  <a:pt x="5558295" y="256364"/>
                </a:lnTo>
                <a:lnTo>
                  <a:pt x="5664799" y="278924"/>
                </a:lnTo>
                <a:lnTo>
                  <a:pt x="5796160" y="307979"/>
                </a:lnTo>
                <a:lnTo>
                  <a:pt x="5897647" y="339431"/>
                </a:lnTo>
                <a:cubicBezTo>
                  <a:pt x="5894921" y="322560"/>
                  <a:pt x="5962532" y="357207"/>
                  <a:pt x="5978838" y="367970"/>
                </a:cubicBezTo>
                <a:cubicBezTo>
                  <a:pt x="6035145" y="375765"/>
                  <a:pt x="6006578" y="380813"/>
                  <a:pt x="6050367" y="386341"/>
                </a:cubicBezTo>
                <a:cubicBezTo>
                  <a:pt x="6051161" y="391932"/>
                  <a:pt x="6137489" y="380709"/>
                  <a:pt x="6140609" y="385135"/>
                </a:cubicBezTo>
                <a:cubicBezTo>
                  <a:pt x="6205928" y="424013"/>
                  <a:pt x="6248816" y="452185"/>
                  <a:pt x="6302950" y="448183"/>
                </a:cubicBezTo>
                <a:lnTo>
                  <a:pt x="6308533" y="448551"/>
                </a:lnTo>
                <a:lnTo>
                  <a:pt x="6340278" y="468555"/>
                </a:lnTo>
                <a:lnTo>
                  <a:pt x="6341685" y="467587"/>
                </a:lnTo>
                <a:cubicBezTo>
                  <a:pt x="6345560" y="465876"/>
                  <a:pt x="6349786" y="465470"/>
                  <a:pt x="6354862" y="467794"/>
                </a:cubicBezTo>
                <a:cubicBezTo>
                  <a:pt x="6361260" y="446013"/>
                  <a:pt x="6363438" y="462250"/>
                  <a:pt x="6377840" y="471024"/>
                </a:cubicBezTo>
                <a:cubicBezTo>
                  <a:pt x="6390990" y="439154"/>
                  <a:pt x="6423334" y="475084"/>
                  <a:pt x="6442804" y="463091"/>
                </a:cubicBezTo>
                <a:cubicBezTo>
                  <a:pt x="6453090" y="470255"/>
                  <a:pt x="6464204" y="477252"/>
                  <a:pt x="6476009" y="483807"/>
                </a:cubicBezTo>
                <a:lnTo>
                  <a:pt x="6483237" y="487308"/>
                </a:lnTo>
                <a:lnTo>
                  <a:pt x="6483605" y="487102"/>
                </a:lnTo>
                <a:cubicBezTo>
                  <a:pt x="6485654" y="487272"/>
                  <a:pt x="6488212" y="488201"/>
                  <a:pt x="6491673" y="490243"/>
                </a:cubicBezTo>
                <a:lnTo>
                  <a:pt x="6496411" y="493689"/>
                </a:lnTo>
                <a:lnTo>
                  <a:pt x="6510429" y="500479"/>
                </a:lnTo>
                <a:lnTo>
                  <a:pt x="6516750" y="500983"/>
                </a:lnTo>
                <a:cubicBezTo>
                  <a:pt x="6541864" y="496675"/>
                  <a:pt x="6554866" y="452619"/>
                  <a:pt x="6580199" y="483318"/>
                </a:cubicBezTo>
                <a:cubicBezTo>
                  <a:pt x="6622601" y="489571"/>
                  <a:pt x="6654587" y="470617"/>
                  <a:pt x="6690237" y="493051"/>
                </a:cubicBezTo>
                <a:cubicBezTo>
                  <a:pt x="6729957" y="498806"/>
                  <a:pt x="6766252" y="494451"/>
                  <a:pt x="6798356" y="506748"/>
                </a:cubicBezTo>
                <a:cubicBezTo>
                  <a:pt x="6813529" y="501270"/>
                  <a:pt x="6826992" y="500232"/>
                  <a:pt x="6837102" y="513677"/>
                </a:cubicBezTo>
                <a:cubicBezTo>
                  <a:pt x="6874837" y="515764"/>
                  <a:pt x="6887115" y="500833"/>
                  <a:pt x="6907934" y="517339"/>
                </a:cubicBezTo>
                <a:cubicBezTo>
                  <a:pt x="6934086" y="494196"/>
                  <a:pt x="6933260" y="504492"/>
                  <a:pt x="6941474" y="513632"/>
                </a:cubicBezTo>
                <a:lnTo>
                  <a:pt x="6942754" y="514394"/>
                </a:lnTo>
                <a:lnTo>
                  <a:pt x="6946363" y="511066"/>
                </a:lnTo>
                <a:lnTo>
                  <a:pt x="6952592" y="510252"/>
                </a:lnTo>
                <a:lnTo>
                  <a:pt x="6968398" y="513946"/>
                </a:lnTo>
                <a:lnTo>
                  <a:pt x="6974142" y="516310"/>
                </a:lnTo>
                <a:cubicBezTo>
                  <a:pt x="6978173" y="517574"/>
                  <a:pt x="6980948" y="517948"/>
                  <a:pt x="6982971" y="517694"/>
                </a:cubicBezTo>
                <a:lnTo>
                  <a:pt x="6983252" y="517416"/>
                </a:lnTo>
                <a:lnTo>
                  <a:pt x="6991400" y="519321"/>
                </a:lnTo>
                <a:cubicBezTo>
                  <a:pt x="7005004" y="523242"/>
                  <a:pt x="7018100" y="527732"/>
                  <a:pt x="7030460" y="532556"/>
                </a:cubicBezTo>
                <a:cubicBezTo>
                  <a:pt x="7044917" y="516932"/>
                  <a:pt x="7088472" y="545083"/>
                  <a:pt x="7089916" y="511503"/>
                </a:cubicBezTo>
                <a:cubicBezTo>
                  <a:pt x="7106785" y="517039"/>
                  <a:pt x="7114554" y="532321"/>
                  <a:pt x="7113059" y="509904"/>
                </a:cubicBezTo>
                <a:cubicBezTo>
                  <a:pt x="7118735" y="511110"/>
                  <a:pt x="7122641" y="509850"/>
                  <a:pt x="7125755" y="507393"/>
                </a:cubicBezTo>
                <a:lnTo>
                  <a:pt x="7126765" y="506166"/>
                </a:lnTo>
                <a:lnTo>
                  <a:pt x="7164175" y="519011"/>
                </a:lnTo>
                <a:lnTo>
                  <a:pt x="7169654" y="518219"/>
                </a:lnTo>
                <a:lnTo>
                  <a:pt x="7193386" y="529788"/>
                </a:lnTo>
                <a:lnTo>
                  <a:pt x="7205997" y="534060"/>
                </a:lnTo>
                <a:lnTo>
                  <a:pt x="7208842" y="538783"/>
                </a:lnTo>
                <a:cubicBezTo>
                  <a:pt x="7212314" y="541931"/>
                  <a:pt x="7217803" y="543928"/>
                  <a:pt x="7227817" y="543304"/>
                </a:cubicBezTo>
                <a:lnTo>
                  <a:pt x="7230267" y="542497"/>
                </a:lnTo>
                <a:lnTo>
                  <a:pt x="7244913" y="551160"/>
                </a:lnTo>
                <a:cubicBezTo>
                  <a:pt x="7249453" y="554807"/>
                  <a:pt x="7253253" y="559130"/>
                  <a:pt x="7255970" y="564383"/>
                </a:cubicBezTo>
                <a:cubicBezTo>
                  <a:pt x="7315146" y="548103"/>
                  <a:pt x="7361553" y="579076"/>
                  <a:pt x="7421156" y="584155"/>
                </a:cubicBezTo>
                <a:cubicBezTo>
                  <a:pt x="7465612" y="613750"/>
                  <a:pt x="7546249" y="613142"/>
                  <a:pt x="7553166" y="653085"/>
                </a:cubicBezTo>
                <a:cubicBezTo>
                  <a:pt x="7562552" y="609214"/>
                  <a:pt x="7673998" y="724531"/>
                  <a:pt x="7643092" y="662482"/>
                </a:cubicBezTo>
                <a:lnTo>
                  <a:pt x="7896429" y="689054"/>
                </a:lnTo>
                <a:cubicBezTo>
                  <a:pt x="7940867" y="662251"/>
                  <a:pt x="7914217" y="689365"/>
                  <a:pt x="7954620" y="689481"/>
                </a:cubicBezTo>
                <a:cubicBezTo>
                  <a:pt x="7937756" y="718000"/>
                  <a:pt x="8005608" y="680123"/>
                  <a:pt x="8000803" y="714583"/>
                </a:cubicBezTo>
                <a:cubicBezTo>
                  <a:pt x="8008309" y="713512"/>
                  <a:pt x="8015731" y="711389"/>
                  <a:pt x="8023216" y="709000"/>
                </a:cubicBezTo>
                <a:lnTo>
                  <a:pt x="8027136" y="707765"/>
                </a:lnTo>
                <a:lnTo>
                  <a:pt x="8041622" y="708731"/>
                </a:lnTo>
                <a:lnTo>
                  <a:pt x="8047209" y="701624"/>
                </a:lnTo>
                <a:lnTo>
                  <a:pt x="8070088" y="697789"/>
                </a:lnTo>
                <a:cubicBezTo>
                  <a:pt x="8078424" y="697492"/>
                  <a:pt x="8087123" y="698508"/>
                  <a:pt x="8096332" y="701624"/>
                </a:cubicBezTo>
                <a:cubicBezTo>
                  <a:pt x="8123926" y="724651"/>
                  <a:pt x="8185640" y="697894"/>
                  <a:pt x="8219225" y="728069"/>
                </a:cubicBezTo>
                <a:cubicBezTo>
                  <a:pt x="8232644" y="736562"/>
                  <a:pt x="8280723" y="746936"/>
                  <a:pt x="8293793" y="739200"/>
                </a:cubicBezTo>
                <a:cubicBezTo>
                  <a:pt x="8304636" y="739365"/>
                  <a:pt x="8314843" y="745516"/>
                  <a:pt x="8323753" y="736063"/>
                </a:cubicBezTo>
                <a:cubicBezTo>
                  <a:pt x="8336542" y="725164"/>
                  <a:pt x="8363344" y="752699"/>
                  <a:pt x="8364496" y="736635"/>
                </a:cubicBezTo>
                <a:cubicBezTo>
                  <a:pt x="8383724" y="755702"/>
                  <a:pt x="8414211" y="733717"/>
                  <a:pt x="8437662" y="731942"/>
                </a:cubicBezTo>
                <a:cubicBezTo>
                  <a:pt x="8451685" y="749699"/>
                  <a:pt x="8487061" y="728469"/>
                  <a:pt x="8533764" y="735554"/>
                </a:cubicBezTo>
                <a:cubicBezTo>
                  <a:pt x="8548878" y="755832"/>
                  <a:pt x="8565301" y="740114"/>
                  <a:pt x="8596769" y="769632"/>
                </a:cubicBezTo>
                <a:cubicBezTo>
                  <a:pt x="8598880" y="767829"/>
                  <a:pt x="8601326" y="766261"/>
                  <a:pt x="8604035" y="764982"/>
                </a:cubicBezTo>
                <a:cubicBezTo>
                  <a:pt x="8619777" y="757551"/>
                  <a:pt x="8640772" y="761213"/>
                  <a:pt x="8650929" y="773164"/>
                </a:cubicBezTo>
                <a:cubicBezTo>
                  <a:pt x="8702615" y="814545"/>
                  <a:pt x="8757170" y="823762"/>
                  <a:pt x="8806497" y="839707"/>
                </a:cubicBezTo>
                <a:cubicBezTo>
                  <a:pt x="8863157" y="854381"/>
                  <a:pt x="8833749" y="812347"/>
                  <a:pt x="8898377" y="854651"/>
                </a:cubicBezTo>
                <a:cubicBezTo>
                  <a:pt x="8909161" y="844048"/>
                  <a:pt x="8918437" y="845186"/>
                  <a:pt x="8932389" y="853846"/>
                </a:cubicBezTo>
                <a:cubicBezTo>
                  <a:pt x="8960146" y="860074"/>
                  <a:pt x="8965550" y="829338"/>
                  <a:pt x="8989288" y="852877"/>
                </a:cubicBezTo>
                <a:cubicBezTo>
                  <a:pt x="8988278" y="835633"/>
                  <a:pt x="9043995" y="856467"/>
                  <a:pt x="9035275" y="837110"/>
                </a:cubicBezTo>
                <a:cubicBezTo>
                  <a:pt x="9060165" y="838647"/>
                  <a:pt x="9108456" y="858499"/>
                  <a:pt x="9138626" y="862106"/>
                </a:cubicBezTo>
                <a:cubicBezTo>
                  <a:pt x="9165080" y="876547"/>
                  <a:pt x="9174888" y="860404"/>
                  <a:pt x="9216298" y="858754"/>
                </a:cubicBezTo>
                <a:cubicBezTo>
                  <a:pt x="9230418" y="871192"/>
                  <a:pt x="9244774" y="868822"/>
                  <a:pt x="9259941" y="861843"/>
                </a:cubicBezTo>
                <a:cubicBezTo>
                  <a:pt x="9297647" y="870955"/>
                  <a:pt x="9335980" y="863006"/>
                  <a:pt x="9380407" y="864825"/>
                </a:cubicBezTo>
                <a:cubicBezTo>
                  <a:pt x="9424338" y="883720"/>
                  <a:pt x="9443322" y="899138"/>
                  <a:pt x="9490772" y="901190"/>
                </a:cubicBezTo>
                <a:cubicBezTo>
                  <a:pt x="9530410" y="933396"/>
                  <a:pt x="9546422" y="928548"/>
                  <a:pt x="9584982" y="935980"/>
                </a:cubicBezTo>
                <a:cubicBezTo>
                  <a:pt x="9629819" y="954269"/>
                  <a:pt x="9718219" y="986435"/>
                  <a:pt x="9759797" y="1010923"/>
                </a:cubicBezTo>
                <a:cubicBezTo>
                  <a:pt x="9801376" y="1035410"/>
                  <a:pt x="9804503" y="1066293"/>
                  <a:pt x="9834455" y="1082908"/>
                </a:cubicBezTo>
                <a:cubicBezTo>
                  <a:pt x="9864406" y="1099522"/>
                  <a:pt x="9891608" y="1087791"/>
                  <a:pt x="9939504" y="1110614"/>
                </a:cubicBezTo>
                <a:cubicBezTo>
                  <a:pt x="9978150" y="1098522"/>
                  <a:pt x="10034187" y="1166580"/>
                  <a:pt x="10077001" y="1160906"/>
                </a:cubicBezTo>
                <a:cubicBezTo>
                  <a:pt x="10084861" y="1190721"/>
                  <a:pt x="10164307" y="1234884"/>
                  <a:pt x="10178431" y="1244920"/>
                </a:cubicBezTo>
                <a:cubicBezTo>
                  <a:pt x="10210316" y="1215779"/>
                  <a:pt x="10222273" y="1306394"/>
                  <a:pt x="10248658" y="1309335"/>
                </a:cubicBezTo>
                <a:lnTo>
                  <a:pt x="10414709" y="1388645"/>
                </a:lnTo>
                <a:cubicBezTo>
                  <a:pt x="10473963" y="1440373"/>
                  <a:pt x="10538857" y="1454568"/>
                  <a:pt x="10592469" y="1543828"/>
                </a:cubicBezTo>
                <a:cubicBezTo>
                  <a:pt x="10651538" y="1531501"/>
                  <a:pt x="10660082" y="1567462"/>
                  <a:pt x="10674941" y="1597388"/>
                </a:cubicBezTo>
                <a:lnTo>
                  <a:pt x="10680562" y="1605023"/>
                </a:lnTo>
                <a:lnTo>
                  <a:pt x="0" y="1605023"/>
                </a:lnTo>
                <a:lnTo>
                  <a:pt x="0" y="415048"/>
                </a:lnTo>
                <a:lnTo>
                  <a:pt x="9656" y="416044"/>
                </a:lnTo>
                <a:cubicBezTo>
                  <a:pt x="66794" y="420549"/>
                  <a:pt x="142962" y="423374"/>
                  <a:pt x="179196" y="423071"/>
                </a:cubicBezTo>
                <a:cubicBezTo>
                  <a:pt x="202136" y="418172"/>
                  <a:pt x="228694" y="392385"/>
                  <a:pt x="250912" y="408617"/>
                </a:cubicBezTo>
                <a:cubicBezTo>
                  <a:pt x="249389" y="392611"/>
                  <a:pt x="280512" y="416185"/>
                  <a:pt x="291375" y="403710"/>
                </a:cubicBezTo>
                <a:cubicBezTo>
                  <a:pt x="298635" y="393187"/>
                  <a:pt x="309770" y="397885"/>
                  <a:pt x="320542" y="396592"/>
                </a:cubicBezTo>
                <a:cubicBezTo>
                  <a:pt x="359051" y="397166"/>
                  <a:pt x="484339" y="405354"/>
                  <a:pt x="522426" y="407158"/>
                </a:cubicBezTo>
                <a:cubicBezTo>
                  <a:pt x="532069" y="408997"/>
                  <a:pt x="540856" y="408831"/>
                  <a:pt x="549068" y="407418"/>
                </a:cubicBezTo>
                <a:lnTo>
                  <a:pt x="571100" y="400562"/>
                </a:lnTo>
                <a:lnTo>
                  <a:pt x="575457" y="392801"/>
                </a:lnTo>
                <a:lnTo>
                  <a:pt x="589968" y="391807"/>
                </a:lnTo>
                <a:lnTo>
                  <a:pt x="593649" y="390062"/>
                </a:lnTo>
                <a:cubicBezTo>
                  <a:pt x="600667" y="386700"/>
                  <a:pt x="607669" y="383607"/>
                  <a:pt x="614928" y="381544"/>
                </a:cubicBezTo>
                <a:cubicBezTo>
                  <a:pt x="636416" y="381988"/>
                  <a:pt x="667253" y="387671"/>
                  <a:pt x="722580" y="392722"/>
                </a:cubicBezTo>
                <a:cubicBezTo>
                  <a:pt x="792539" y="408114"/>
                  <a:pt x="885615" y="380106"/>
                  <a:pt x="946884" y="411854"/>
                </a:cubicBezTo>
                <a:cubicBezTo>
                  <a:pt x="1028270" y="418469"/>
                  <a:pt x="1139077" y="429433"/>
                  <a:pt x="1210905" y="432414"/>
                </a:cubicBezTo>
                <a:cubicBezTo>
                  <a:pt x="1270803" y="429423"/>
                  <a:pt x="1321921" y="453757"/>
                  <a:pt x="1377854" y="429745"/>
                </a:cubicBezTo>
                <a:cubicBezTo>
                  <a:pt x="1381419" y="434564"/>
                  <a:pt x="1385901" y="438319"/>
                  <a:pt x="1391004" y="441307"/>
                </a:cubicBezTo>
                <a:lnTo>
                  <a:pt x="1406953" y="447889"/>
                </a:lnTo>
                <a:lnTo>
                  <a:pt x="1409246" y="446765"/>
                </a:lnTo>
                <a:cubicBezTo>
                  <a:pt x="1419066" y="444804"/>
                  <a:pt x="1424836" y="446037"/>
                  <a:pt x="1428800" y="448677"/>
                </a:cubicBezTo>
                <a:lnTo>
                  <a:pt x="1432402" y="452956"/>
                </a:lnTo>
                <a:lnTo>
                  <a:pt x="1606578" y="430870"/>
                </a:lnTo>
                <a:cubicBezTo>
                  <a:pt x="1619625" y="433971"/>
                  <a:pt x="1633347" y="436643"/>
                  <a:pt x="1647476" y="438687"/>
                </a:cubicBezTo>
                <a:lnTo>
                  <a:pt x="1655866" y="439472"/>
                </a:lnTo>
                <a:lnTo>
                  <a:pt x="1656096" y="439162"/>
                </a:lnTo>
                <a:cubicBezTo>
                  <a:pt x="1658061" y="438636"/>
                  <a:pt x="1666503" y="411823"/>
                  <a:pt x="1670708" y="412530"/>
                </a:cubicBezTo>
                <a:lnTo>
                  <a:pt x="1737953" y="399496"/>
                </a:lnTo>
                <a:lnTo>
                  <a:pt x="1848192" y="376032"/>
                </a:lnTo>
                <a:cubicBezTo>
                  <a:pt x="1887458" y="368088"/>
                  <a:pt x="1918458" y="352092"/>
                  <a:pt x="1954077" y="352621"/>
                </a:cubicBezTo>
                <a:cubicBezTo>
                  <a:pt x="1965180" y="342609"/>
                  <a:pt x="1976973" y="337201"/>
                  <a:pt x="1993047" y="346068"/>
                </a:cubicBezTo>
                <a:cubicBezTo>
                  <a:pt x="2028636" y="335449"/>
                  <a:pt x="2032293" y="317806"/>
                  <a:pt x="2059719" y="325903"/>
                </a:cubicBezTo>
                <a:cubicBezTo>
                  <a:pt x="2071905" y="296194"/>
                  <a:pt x="2076373" y="305826"/>
                  <a:pt x="2088528" y="311409"/>
                </a:cubicBezTo>
                <a:lnTo>
                  <a:pt x="2090087" y="311676"/>
                </a:lnTo>
                <a:lnTo>
                  <a:pt x="2091700" y="307455"/>
                </a:lnTo>
                <a:lnTo>
                  <a:pt x="2096989" y="304649"/>
                </a:lnTo>
                <a:lnTo>
                  <a:pt x="2113325" y="302764"/>
                </a:lnTo>
                <a:lnTo>
                  <a:pt x="2119780" y="303007"/>
                </a:lnTo>
                <a:cubicBezTo>
                  <a:pt x="2124111" y="302819"/>
                  <a:pt x="2126840" y="302239"/>
                  <a:pt x="2128562" y="301336"/>
                </a:cubicBezTo>
                <a:cubicBezTo>
                  <a:pt x="2128600" y="301221"/>
                  <a:pt x="2128640" y="301107"/>
                  <a:pt x="2128679" y="300991"/>
                </a:cubicBezTo>
                <a:lnTo>
                  <a:pt x="2179558" y="299095"/>
                </a:lnTo>
                <a:cubicBezTo>
                  <a:pt x="2184857" y="280099"/>
                  <a:pt x="2238998" y="291238"/>
                  <a:pt x="2223277" y="260239"/>
                </a:cubicBezTo>
                <a:cubicBezTo>
                  <a:pt x="2241523" y="259676"/>
                  <a:pt x="2256386" y="270988"/>
                  <a:pt x="2243644" y="251110"/>
                </a:cubicBezTo>
                <a:cubicBezTo>
                  <a:pt x="2249448" y="250324"/>
                  <a:pt x="2252382" y="247882"/>
                  <a:pt x="2253986" y="244616"/>
                </a:cubicBezTo>
                <a:lnTo>
                  <a:pt x="2254285" y="243167"/>
                </a:lnTo>
                <a:lnTo>
                  <a:pt x="2295037" y="242433"/>
                </a:lnTo>
                <a:lnTo>
                  <a:pt x="2299648" y="239896"/>
                </a:lnTo>
                <a:lnTo>
                  <a:pt x="2327237" y="242539"/>
                </a:lnTo>
                <a:lnTo>
                  <a:pt x="2340943" y="242239"/>
                </a:lnTo>
                <a:lnTo>
                  <a:pt x="2345943" y="245589"/>
                </a:lnTo>
                <a:cubicBezTo>
                  <a:pt x="2350718" y="247299"/>
                  <a:pt x="2356754" y="247292"/>
                  <a:pt x="2365602" y="243403"/>
                </a:cubicBezTo>
                <a:lnTo>
                  <a:pt x="2367433" y="241858"/>
                </a:lnTo>
                <a:lnTo>
                  <a:pt x="2385231" y="244873"/>
                </a:lnTo>
                <a:cubicBezTo>
                  <a:pt x="2391237" y="246682"/>
                  <a:pt x="2396907" y="249351"/>
                  <a:pt x="2402059" y="253223"/>
                </a:cubicBezTo>
                <a:cubicBezTo>
                  <a:pt x="2457690" y="251623"/>
                  <a:pt x="2639813" y="242704"/>
                  <a:pt x="2719020" y="235271"/>
                </a:cubicBezTo>
                <a:cubicBezTo>
                  <a:pt x="2762954" y="229515"/>
                  <a:pt x="2821915" y="222156"/>
                  <a:pt x="2877308" y="208630"/>
                </a:cubicBezTo>
                <a:cubicBezTo>
                  <a:pt x="2947949" y="226393"/>
                  <a:pt x="2978035" y="153757"/>
                  <a:pt x="3051375" y="154110"/>
                </a:cubicBezTo>
                <a:cubicBezTo>
                  <a:pt x="3078434" y="115011"/>
                  <a:pt x="3067807" y="148493"/>
                  <a:pt x="3104837" y="135199"/>
                </a:cubicBezTo>
                <a:cubicBezTo>
                  <a:pt x="3103880" y="166713"/>
                  <a:pt x="3146743" y="109780"/>
                  <a:pt x="3159836" y="142694"/>
                </a:cubicBezTo>
                <a:cubicBezTo>
                  <a:pt x="3166160" y="139232"/>
                  <a:pt x="3171875" y="134841"/>
                  <a:pt x="3177510" y="130186"/>
                </a:cubicBezTo>
                <a:lnTo>
                  <a:pt x="3180470" y="127764"/>
                </a:lnTo>
                <a:lnTo>
                  <a:pt x="3194216" y="123837"/>
                </a:lnTo>
                <a:lnTo>
                  <a:pt x="3214710" y="104451"/>
                </a:lnTo>
                <a:cubicBezTo>
                  <a:pt x="3222186" y="101416"/>
                  <a:pt x="3230663" y="99454"/>
                  <a:pt x="3240671" y="99232"/>
                </a:cubicBezTo>
                <a:cubicBezTo>
                  <a:pt x="3277606" y="111009"/>
                  <a:pt x="3320498" y="66221"/>
                  <a:pt x="3366544" y="82506"/>
                </a:cubicBezTo>
                <a:cubicBezTo>
                  <a:pt x="3383134" y="85775"/>
                  <a:pt x="3432393" y="79256"/>
                  <a:pt x="3440424" y="67891"/>
                </a:cubicBezTo>
                <a:cubicBezTo>
                  <a:pt x="3450432" y="64444"/>
                  <a:pt x="3462892" y="66649"/>
                  <a:pt x="3466248" y="55103"/>
                </a:cubicBezTo>
                <a:cubicBezTo>
                  <a:pt x="3472418" y="40954"/>
                  <a:pt x="3510917" y="57092"/>
                  <a:pt x="3503820" y="42110"/>
                </a:cubicBezTo>
                <a:lnTo>
                  <a:pt x="3568389" y="13576"/>
                </a:lnTo>
                <a:cubicBezTo>
                  <a:pt x="3579310" y="19318"/>
                  <a:pt x="3590168" y="14433"/>
                  <a:pt x="3604089" y="6980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D0367EF-539B-7F2B-6AE3-A92B4AF0C6F9}"/>
              </a:ext>
            </a:extLst>
          </p:cNvPr>
          <p:cNvSpPr txBox="1"/>
          <p:nvPr/>
        </p:nvSpPr>
        <p:spPr>
          <a:xfrm>
            <a:off x="1312683" y="2975352"/>
            <a:ext cx="2753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 Programming Language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BB12DBEA-38D4-50DA-C7BF-512A9787E4C3}"/>
              </a:ext>
            </a:extLst>
          </p:cNvPr>
          <p:cNvSpPr txBox="1"/>
          <p:nvPr/>
        </p:nvSpPr>
        <p:spPr>
          <a:xfrm>
            <a:off x="5683928" y="3098931"/>
            <a:ext cx="1480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Apache Kafka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4BD1D786-0E87-9CF8-D6EE-A61C7489AA1B}"/>
              </a:ext>
            </a:extLst>
          </p:cNvPr>
          <p:cNvSpPr txBox="1"/>
          <p:nvPr/>
        </p:nvSpPr>
        <p:spPr>
          <a:xfrm>
            <a:off x="9547858" y="3203031"/>
            <a:ext cx="83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ksqlDB</a:t>
            </a:r>
            <a:endParaRPr lang="en-US" b="1" dirty="0"/>
          </a:p>
        </p:txBody>
      </p:sp>
      <p:pic>
        <p:nvPicPr>
          <p:cNvPr id="3076" name="Picture 4" descr="Docker: SWNetwork GmbH">
            <a:extLst>
              <a:ext uri="{FF2B5EF4-FFF2-40B4-BE49-F238E27FC236}">
                <a16:creationId xmlns:a16="http://schemas.microsoft.com/office/drawing/2014/main" id="{45DC25D9-09FB-3B4A-BD64-6352FF376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098" y="3936632"/>
            <a:ext cx="4359659" cy="112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844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9571E-A388-DB15-B05D-F1C72E4BB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TR" sz="4800" b="1" dirty="0"/>
              <a:t>Host System Information</a:t>
            </a:r>
          </a:p>
        </p:txBody>
      </p:sp>
      <p:pic>
        <p:nvPicPr>
          <p:cNvPr id="5" name="Content Placeholder 4" descr="Shape&#10;&#10;Description automatically generated with low confidence">
            <a:extLst>
              <a:ext uri="{FF2B5EF4-FFF2-40B4-BE49-F238E27FC236}">
                <a16:creationId xmlns:a16="http://schemas.microsoft.com/office/drawing/2014/main" id="{C64D0F51-3F85-4618-9F4E-974F88479D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993" y="2622798"/>
            <a:ext cx="1423846" cy="1045637"/>
          </a:xfrm>
        </p:spPr>
      </p:pic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6DD45D72-55F7-23F4-D58D-1F43404528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049" y="2596845"/>
            <a:ext cx="1569997" cy="1343084"/>
          </a:xfrm>
          <a:prstGeom prst="rect">
            <a:avLst/>
          </a:prstGeom>
        </p:spPr>
      </p:pic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64B77A64-0FA8-1D73-1D2B-3D07A1818F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55" y="2406584"/>
            <a:ext cx="1423846" cy="14238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73CA13-DB49-0AB6-5FF0-DE59BE6A6511}"/>
              </a:ext>
            </a:extLst>
          </p:cNvPr>
          <p:cNvSpPr txBox="1"/>
          <p:nvPr/>
        </p:nvSpPr>
        <p:spPr>
          <a:xfrm>
            <a:off x="838200" y="4141233"/>
            <a:ext cx="39108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20.04.1-Ubuntu </a:t>
            </a:r>
          </a:p>
          <a:p>
            <a:r>
              <a:rPr lang="en-US" sz="2000" b="1" dirty="0"/>
              <a:t>x86_64 GNU/Linux</a:t>
            </a:r>
            <a:endParaRPr lang="en-TR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715873-13E3-E233-EED4-CBC58D6DDAF1}"/>
              </a:ext>
            </a:extLst>
          </p:cNvPr>
          <p:cNvSpPr txBox="1"/>
          <p:nvPr/>
        </p:nvSpPr>
        <p:spPr>
          <a:xfrm>
            <a:off x="8997021" y="4141233"/>
            <a:ext cx="1851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2000" b="1" dirty="0"/>
              <a:t>12GB 2133 Mhz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3DEF22-D788-FEA6-A5D8-532169EC1B0C}"/>
              </a:ext>
            </a:extLst>
          </p:cNvPr>
          <p:cNvSpPr txBox="1"/>
          <p:nvPr/>
        </p:nvSpPr>
        <p:spPr>
          <a:xfrm>
            <a:off x="4543523" y="4141233"/>
            <a:ext cx="31049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Intel(R) Core(TM) i5-6300U </a:t>
            </a:r>
          </a:p>
          <a:p>
            <a:r>
              <a:rPr lang="en-US" sz="2000" b="1" dirty="0"/>
              <a:t>CPU @ 2.40GHz</a:t>
            </a:r>
          </a:p>
          <a:p>
            <a:endParaRPr lang="en-US" sz="2000" b="1" dirty="0"/>
          </a:p>
          <a:p>
            <a:r>
              <a:rPr lang="en-US" sz="2000" b="1" dirty="0"/>
              <a:t>4 Cores</a:t>
            </a:r>
            <a:endParaRPr lang="en-TR" sz="2000" b="1" dirty="0"/>
          </a:p>
        </p:txBody>
      </p:sp>
    </p:spTree>
    <p:extLst>
      <p:ext uri="{BB962C8B-B14F-4D97-AF65-F5344CB8AC3E}">
        <p14:creationId xmlns:p14="http://schemas.microsoft.com/office/powerpoint/2010/main" val="2013356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DA1057-43D2-70EB-563C-BD4C8EB74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405257" cy="942866"/>
          </a:xfrm>
        </p:spPr>
        <p:txBody>
          <a:bodyPr/>
          <a:lstStyle/>
          <a:p>
            <a:r>
              <a:rPr lang="en-US" dirty="0"/>
              <a:t>Apache Kafka</a:t>
            </a:r>
          </a:p>
        </p:txBody>
      </p:sp>
      <p:graphicFrame>
        <p:nvGraphicFramePr>
          <p:cNvPr id="13" name="Inhaltsplatzhalter 2">
            <a:extLst>
              <a:ext uri="{FF2B5EF4-FFF2-40B4-BE49-F238E27FC236}">
                <a16:creationId xmlns:a16="http://schemas.microsoft.com/office/drawing/2014/main" id="{2B693AC5-2A73-72A0-AC7A-A778407840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1507852"/>
              </p:ext>
            </p:extLst>
          </p:nvPr>
        </p:nvGraphicFramePr>
        <p:xfrm>
          <a:off x="838200" y="1072795"/>
          <a:ext cx="10515600" cy="26048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6">
            <a:extLst>
              <a:ext uri="{FF2B5EF4-FFF2-40B4-BE49-F238E27FC236}">
                <a16:creationId xmlns:a16="http://schemas.microsoft.com/office/drawing/2014/main" id="{9C78B7B2-47F3-9E6D-E224-CABE5168C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03634" y="365126"/>
            <a:ext cx="900332" cy="90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4A16A5D-6588-7101-E7D5-B808CBC983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29457" y="3429000"/>
            <a:ext cx="8143875" cy="2219325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54A28C83-355D-7659-A7CF-7FC56CD505E6}"/>
              </a:ext>
            </a:extLst>
          </p:cNvPr>
          <p:cNvSpPr txBox="1"/>
          <p:nvPr/>
        </p:nvSpPr>
        <p:spPr>
          <a:xfrm>
            <a:off x="2524892" y="6222868"/>
            <a:ext cx="7653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*All information and figures on this page taken from: </a:t>
            </a:r>
            <a:r>
              <a:rPr lang="en-US" dirty="0">
                <a:hlinkClick r:id="rId9"/>
              </a:rPr>
              <a:t>https://kafka.apache.org/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0090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0109EF-1FD7-A0B9-78E8-F42CC7FFB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639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/>
              <a:t>Architecture</a:t>
            </a:r>
          </a:p>
        </p:txBody>
      </p:sp>
      <p:pic>
        <p:nvPicPr>
          <p:cNvPr id="4098" name="Picture 2" descr="Diagram showing architecture of ksqlDB">
            <a:extLst>
              <a:ext uri="{FF2B5EF4-FFF2-40B4-BE49-F238E27FC236}">
                <a16:creationId xmlns:a16="http://schemas.microsoft.com/office/drawing/2014/main" id="{A22B1918-0EE5-B22E-3048-4C97B479AD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370" y="1252270"/>
            <a:ext cx="7991346" cy="4529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E4483BEF-E91E-8343-1320-5848A526EBAF}"/>
              </a:ext>
            </a:extLst>
          </p:cNvPr>
          <p:cNvSpPr txBox="1"/>
          <p:nvPr/>
        </p:nvSpPr>
        <p:spPr>
          <a:xfrm>
            <a:off x="3487189" y="5941181"/>
            <a:ext cx="8476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*Figure taken from: </a:t>
            </a:r>
            <a:r>
              <a:rPr lang="en-US" dirty="0">
                <a:hlinkClick r:id="rId3"/>
              </a:rPr>
              <a:t>https://docs.ksqldb.io/en/latest/operate-and-deploy/how-it-works/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7607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8A78584-E036-0E21-6B51-2113BA9E3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0" i="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ksqlDB and Kafka Streams</a:t>
            </a:r>
            <a:endParaRPr lang="en-US" sz="54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75B8BADC-269A-A966-26F6-E9C5E38F91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6905" y="2427541"/>
            <a:ext cx="9243091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534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3">
            <a:extLst>
              <a:ext uri="{FF2B5EF4-FFF2-40B4-BE49-F238E27FC236}">
                <a16:creationId xmlns:a16="http://schemas.microsoft.com/office/drawing/2014/main" id="{C6FC42E6-6C25-4922-95D2-B97B1E123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5">
            <a:extLst>
              <a:ext uri="{FF2B5EF4-FFF2-40B4-BE49-F238E27FC236}">
                <a16:creationId xmlns:a16="http://schemas.microsoft.com/office/drawing/2014/main" id="{0295F874-A8A5-4A14-8CFC-828968DE6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754" y="0"/>
            <a:ext cx="4731782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40A860F-3609-B2A6-700B-3837FA864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716" y="871442"/>
            <a:ext cx="2924843" cy="3172364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kern="1200">
                <a:solidFill>
                  <a:srgbClr val="595959"/>
                </a:solidFill>
                <a:latin typeface="+mj-lt"/>
                <a:ea typeface="+mj-ea"/>
                <a:cs typeface="+mj-cs"/>
              </a:rPr>
              <a:t>Producer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6D390460-734B-1EC1-DC1D-AEDFA2EA5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332" y="245397"/>
            <a:ext cx="6073010" cy="636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362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9FB1083-FCE0-53E2-1EE1-5329D13C4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CreateTopic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44E474B-A9DA-92B6-5D1C-ECB962A1A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338" y="208135"/>
            <a:ext cx="5460176" cy="633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901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205</Words>
  <Application>Microsoft Macintosh PowerPoint</Application>
  <PresentationFormat>Widescreen</PresentationFormat>
  <Paragraphs>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</vt:lpstr>
      <vt:lpstr>Event Processing Project SS22</vt:lpstr>
      <vt:lpstr>Overview</vt:lpstr>
      <vt:lpstr>Environment</vt:lpstr>
      <vt:lpstr>Host System Information</vt:lpstr>
      <vt:lpstr>Apache Kafka</vt:lpstr>
      <vt:lpstr>Architecture</vt:lpstr>
      <vt:lpstr>ksqlDB and Kafka Streams</vt:lpstr>
      <vt:lpstr>Producer</vt:lpstr>
      <vt:lpstr>CreateTopic</vt:lpstr>
      <vt:lpstr>Queries</vt:lpstr>
      <vt:lpstr>PowerPoint Presentation</vt:lpstr>
      <vt:lpstr>Stream Flow</vt:lpstr>
      <vt:lpstr>Demo</vt:lpstr>
      <vt:lpstr>Any 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Processing Project SS22</dc:title>
  <dc:creator>Türkmen, Ahmet</dc:creator>
  <cp:lastModifiedBy>Türkmen, Ahmet</cp:lastModifiedBy>
  <cp:revision>7</cp:revision>
  <dcterms:created xsi:type="dcterms:W3CDTF">2022-07-25T05:33:22Z</dcterms:created>
  <dcterms:modified xsi:type="dcterms:W3CDTF">2022-08-05T12:41:23Z</dcterms:modified>
</cp:coreProperties>
</file>