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9"/>
  </p:notesMasterIdLst>
  <p:sldIdLst>
    <p:sldId id="256" r:id="rId3"/>
    <p:sldId id="276" r:id="rId4"/>
    <p:sldId id="280" r:id="rId5"/>
    <p:sldId id="281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DFB"/>
    <a:srgbClr val="807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307" autoAdjust="0"/>
  </p:normalViewPr>
  <p:slideViewPr>
    <p:cSldViewPr snapToGrid="0">
      <p:cViewPr varScale="1">
        <p:scale>
          <a:sx n="98" d="100"/>
          <a:sy n="98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move the slide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192" name="PlaceHolder 4"/>
          <p:cNvSpPr>
            <a:spLocks noGrp="1"/>
          </p:cNvSpPr>
          <p:nvPr>
            <p:ph type="dt" idx="11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r>
              <a:rPr lang="en-US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193" name="PlaceHolder 5"/>
          <p:cNvSpPr>
            <a:spLocks noGrp="1"/>
          </p:cNvSpPr>
          <p:nvPr>
            <p:ph type="ftr" idx="12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r>
              <a:rPr lang="en-US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194" name="PlaceHolder 6"/>
          <p:cNvSpPr>
            <a:spLocks noGrp="1"/>
          </p:cNvSpPr>
          <p:nvPr>
            <p:ph type="sldNum" idx="1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en-US" sz="1400" b="0" strike="noStrike" spc="-1">
                <a:latin typeface="Calibri"/>
              </a:defRPr>
            </a:lvl1pPr>
          </a:lstStyle>
          <a:p>
            <a:pPr algn="r"/>
            <a:fld id="{5F31EB8E-2301-4DA5-A7C1-ED26BD725A15}" type="slidenum">
              <a:rPr lang="en-US" sz="1400" b="0" strike="noStrike" spc="-1">
                <a:latin typeface="Calibri"/>
              </a:rPr>
              <a:t>‹#›</a:t>
            </a:fld>
            <a:endParaRPr lang="en-US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numCol="1" spcCol="0">
            <a:noAutofit/>
          </a:bodyPr>
          <a:lstStyle/>
          <a:p>
            <a:endParaRPr lang="en-US" sz="2000" b="0" strike="noStrike" spc="-1">
              <a:latin typeface="Calibri"/>
            </a:endParaRPr>
          </a:p>
        </p:txBody>
      </p:sp>
      <p:sp>
        <p:nvSpPr>
          <p:cNvPr id="500" name="Foliennummernplatzhalter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7F2B11D1-9B4B-4F40-9C0F-5C9B81768B74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b="0" strike="noStrike" spc="-1"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 sz="1400" b="0" strike="noStrike" spc="-1" smtClean="0">
                <a:latin typeface="Calibri"/>
              </a:rPr>
              <a:t>2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58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6438-D9AE-FC08-B5B9-462900E64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2D2BE-1992-F40A-459D-4DA236A29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730EF-B23F-86AD-F9DF-A37F5638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BA83-0318-10F4-AA79-6B7225EC56A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 sz="1400" b="0" strike="noStrike" spc="-1" smtClean="0">
                <a:latin typeface="Calibri"/>
              </a:rPr>
              <a:t>3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09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EB0E2-F243-5AB0-2809-9363322E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70C35-2569-0E96-7082-11F2C93D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9FD44-59B8-C095-C856-5047D00A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6B1-06C9-F7C9-04BC-78B1BDF771B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 sz="1400" b="0" strike="noStrike" spc="-1" smtClean="0">
                <a:latin typeface="Calibri"/>
              </a:rPr>
              <a:t>4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645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6CBD-5873-C2EF-8F34-1C70E234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68C3C-4574-FDE9-CE42-0F2726F27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550A5-7981-2B18-10A0-5A995738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4594-5C5F-2384-6A35-BAB78766DABC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 sz="1400" b="0" strike="noStrike" spc="-1" smtClean="0">
                <a:latin typeface="Calibri"/>
              </a:rPr>
              <a:t>5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9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/>
            <a:fld id="{5F31EB8E-2301-4DA5-A7C1-ED26BD725A15}" type="slidenum">
              <a:rPr lang="en-US" sz="1400" b="0" strike="noStrike" spc="-1" smtClean="0">
                <a:latin typeface="Calibri"/>
              </a:rPr>
              <a:t>6</a:t>
            </a:fld>
            <a:endParaRPr lang="en-US" sz="14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78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D9A0F3-CBFE-4FBC-BC28-C255E7ABD8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B88D62-941A-40AA-87E4-870231891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FE3B09-CFFF-4A22-A21B-51D6FE4EC9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A4CD1D-41B6-434F-A8F2-A35871C9D0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FB2D6F-9E75-48D9-8AB5-11BC28D5C6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1FDB3F-3058-4C45-8A8F-6CC57D01C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17562E-647D-4B62-9DE7-273C28A373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5316D2-0098-41F6-9686-236C469BA4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89115F-2C1C-4E44-8C25-D58ECE92B9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97593F-E56E-4F10-87DE-ECE390419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C763A5-E33F-438A-A4C9-6A6C00CBA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7" descr="TU_rendering.tif"/>
          <p:cNvPicPr/>
          <p:nvPr/>
        </p:nvPicPr>
        <p:blipFill>
          <a:blip r:embed="rId14"/>
          <a:srcRect b="24700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2" name="Gruppieren 14"/>
          <p:cNvGrpSpPr/>
          <p:nvPr/>
        </p:nvGrpSpPr>
        <p:grpSpPr>
          <a:xfrm>
            <a:off x="0" y="2076480"/>
            <a:ext cx="11521800" cy="4780080"/>
            <a:chOff x="0" y="2076480"/>
            <a:chExt cx="11521800" cy="4780080"/>
          </a:xfrm>
        </p:grpSpPr>
        <p:sp>
          <p:nvSpPr>
            <p:cNvPr id="2" name="Rectangle 12"/>
            <p:cNvSpPr/>
            <p:nvPr/>
          </p:nvSpPr>
          <p:spPr>
            <a:xfrm>
              <a:off x="0" y="2076480"/>
              <a:ext cx="10856880" cy="478008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Oval 10"/>
            <p:cNvSpPr/>
            <p:nvPr/>
          </p:nvSpPr>
          <p:spPr>
            <a:xfrm>
              <a:off x="10170720" y="2076480"/>
              <a:ext cx="1348920" cy="1011240"/>
            </a:xfrm>
            <a:prstGeom prst="ellipse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15"/>
            <p:cNvSpPr/>
            <p:nvPr/>
          </p:nvSpPr>
          <p:spPr>
            <a:xfrm>
              <a:off x="6527880" y="2571840"/>
              <a:ext cx="4993920" cy="4284720"/>
            </a:xfrm>
            <a:prstGeom prst="rect">
              <a:avLst/>
            </a:prstGeom>
            <a:solidFill>
              <a:srgbClr val="0066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fik 1"/>
          <p:cNvPicPr/>
          <p:nvPr/>
        </p:nvPicPr>
        <p:blipFill>
          <a:blip r:embed="rId15"/>
          <a:stretch/>
        </p:blipFill>
        <p:spPr>
          <a:xfrm>
            <a:off x="216000" y="219240"/>
            <a:ext cx="3275280" cy="143676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" descr="D:\nextcloud\Uni\Diss\Konferenzen &amp; Talks\Logos\ATI\PNG\blau auf transparent\ATI-Logo_Small_9x5cm.png"/>
          <p:cNvPicPr/>
          <p:nvPr/>
        </p:nvPicPr>
        <p:blipFill>
          <a:blip r:embed="rId16"/>
          <a:stretch/>
        </p:blipFill>
        <p:spPr>
          <a:xfrm>
            <a:off x="5164200" y="438840"/>
            <a:ext cx="1861920" cy="10220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3" descr="D:\nextcloud\Uni\Diss\Konferenzen &amp; Talks\Logos\polar_bear_transparent_150px.png"/>
          <p:cNvPicPr/>
          <p:nvPr/>
        </p:nvPicPr>
        <p:blipFill>
          <a:blip r:embed="rId17"/>
          <a:stretch/>
        </p:blipFill>
        <p:spPr>
          <a:xfrm>
            <a:off x="10200600" y="349920"/>
            <a:ext cx="1199880" cy="11998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2190600" y="6000840"/>
            <a:ext cx="5834160" cy="7192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pieren 11"/>
          <p:cNvGrpSpPr/>
          <p:nvPr/>
        </p:nvGrpSpPr>
        <p:grpSpPr>
          <a:xfrm>
            <a:off x="0" y="857160"/>
            <a:ext cx="11521800" cy="5999400"/>
            <a:chOff x="0" y="857160"/>
            <a:chExt cx="11521800" cy="5999400"/>
          </a:xfrm>
        </p:grpSpPr>
        <p:sp>
          <p:nvSpPr>
            <p:cNvPr id="96" name="Rectangle 12"/>
            <p:cNvSpPr/>
            <p:nvPr/>
          </p:nvSpPr>
          <p:spPr>
            <a:xfrm>
              <a:off x="0" y="857160"/>
              <a:ext cx="10857240" cy="599940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Oval 14"/>
            <p:cNvSpPr/>
            <p:nvPr/>
          </p:nvSpPr>
          <p:spPr>
            <a:xfrm>
              <a:off x="10171080" y="858240"/>
              <a:ext cx="1347840" cy="1268280"/>
            </a:xfrm>
            <a:prstGeom prst="ellipse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Rectangle 15"/>
            <p:cNvSpPr/>
            <p:nvPr/>
          </p:nvSpPr>
          <p:spPr>
            <a:xfrm>
              <a:off x="6527520" y="1478880"/>
              <a:ext cx="4994280" cy="5377680"/>
            </a:xfrm>
            <a:prstGeom prst="rect">
              <a:avLst/>
            </a:prstGeom>
            <a:solidFill>
              <a:srgbClr val="DEE7EC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9" name="Grafik 12" descr="TU_Logo.gif"/>
          <p:cNvPicPr/>
          <p:nvPr/>
        </p:nvPicPr>
        <p:blipFill>
          <a:blip r:embed="rId14"/>
          <a:stretch/>
        </p:blipFill>
        <p:spPr>
          <a:xfrm>
            <a:off x="216000" y="216000"/>
            <a:ext cx="393840" cy="39528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3" descr="D:\nextcloud\Uni\Diss\Konferenzen &amp; Talks\Logos\polar_bear_transparent_150px.png"/>
          <p:cNvPicPr/>
          <p:nvPr/>
        </p:nvPicPr>
        <p:blipFill>
          <a:blip r:embed="rId15"/>
          <a:stretch/>
        </p:blipFill>
        <p:spPr>
          <a:xfrm>
            <a:off x="11640600" y="6237360"/>
            <a:ext cx="502560" cy="5025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defRPr lang="de-DE" sz="1400" b="0" strike="noStrike" spc="-1">
                <a:latin typeface="Calibri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Calibri"/>
              </a:rPr>
              <a:t>Footer</a:t>
            </a:r>
            <a:endParaRPr lang="en-US" sz="1400" b="0" strike="noStrike" spc="-1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310120" cy="363600"/>
          </a:xfrm>
          <a:prstGeom prst="rect">
            <a:avLst/>
          </a:prstGeom>
        </p:spPr>
        <p:txBody>
          <a:bodyPr lIns="90000" tIns="45000" rIns="90000" bIns="45000" numCol="1" spcCol="0" anchor="ctr">
            <a:noAutofit/>
          </a:bodyPr>
          <a:lstStyle>
            <a:lvl1pPr algn="r">
              <a:lnSpc>
                <a:spcPct val="100000"/>
              </a:lnSpc>
              <a:defRPr lang="de-AT" sz="1200" b="0" strike="noStrike" spc="-1">
                <a:solidFill>
                  <a:srgbClr val="006699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</a:pPr>
            <a:fld id="{D3A1682F-B821-403E-9015-5F88A941AA51}" type="slidenum">
              <a:rPr lang="de-AT" sz="1200" b="0" strike="noStrike" spc="-1">
                <a:solidFill>
                  <a:srgbClr val="006699"/>
                </a:solidFill>
                <a:latin typeface="Arial"/>
              </a:rPr>
              <a:t>‹#›</a:t>
            </a:fld>
            <a:endParaRPr lang="en-US" sz="1200" b="0" strike="noStrike" spc="-1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7"/>
          </p:nvPr>
        </p:nvSpPr>
        <p:spPr>
          <a:xfrm>
            <a:off x="1143000" y="6356520"/>
            <a:ext cx="2172240" cy="363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Calibri"/>
              </a:defRPr>
            </a:lvl1pPr>
          </a:lstStyle>
          <a:p>
            <a:endParaRPr lang="en-US" sz="1400" b="0" strike="noStrike" spc="-1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1"/>
          <p:cNvSpPr/>
          <p:nvPr/>
        </p:nvSpPr>
        <p:spPr>
          <a:xfrm>
            <a:off x="191520" y="2277000"/>
            <a:ext cx="11231640" cy="177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>
            <a:noAutofit/>
          </a:bodyPr>
          <a:lstStyle/>
          <a:p>
            <a:pPr algn="ctr">
              <a:lnSpc>
                <a:spcPct val="100000"/>
              </a:lnSpc>
            </a:pPr>
            <a:endParaRPr 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5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5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</a:p>
        </p:txBody>
      </p:sp>
      <p:sp>
        <p:nvSpPr>
          <p:cNvPr id="197" name="Textfeld 1"/>
          <p:cNvSpPr/>
          <p:nvPr/>
        </p:nvSpPr>
        <p:spPr>
          <a:xfrm>
            <a:off x="5058561" y="6309360"/>
            <a:ext cx="593259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February 28</a:t>
            </a:r>
            <a:r>
              <a:rPr lang="en-US" sz="1800" b="1" strike="noStrike" spc="-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</a:t>
            </a:r>
            <a:r>
              <a:rPr lang="en-US" sz="1800" b="1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2024 </a:t>
            </a:r>
            <a:endParaRPr lang="en-US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F88592B6-61A9-E080-D2E4-32A81AE2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02" y="1061458"/>
            <a:ext cx="6845329" cy="55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1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3E5C-BACB-1064-5831-638A484A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A001-2793-D3BE-5B89-7D9A16278F9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DE534E9-414B-BA95-796A-90B2C58A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224B0-8A33-B708-C2BB-58A29404160C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E3CE-F962-9CDA-EA98-D37CAC30515E}"/>
              </a:ext>
            </a:extLst>
          </p:cNvPr>
          <p:cNvSpPr txBox="1"/>
          <p:nvPr/>
        </p:nvSpPr>
        <p:spPr>
          <a:xfrm>
            <a:off x="7098528" y="1682566"/>
            <a:ext cx="37089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927D-9052-DD3E-F3EF-3CD4E362E01F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R192-5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738334-4131-6A5D-C708-009E415C685F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47729-4DC6-BD97-053E-BF6066350316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CE745-1AF3-A173-867F-348E64A86689}"/>
              </a:ext>
            </a:extLst>
          </p:cNvPr>
          <p:cNvSpPr txBox="1"/>
          <p:nvPr/>
        </p:nvSpPr>
        <p:spPr>
          <a:xfrm>
            <a:off x="2544768" y="403636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Post-Annealing of S.C.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534B9-FDAD-C6F8-601F-05C5E66ECDCA}"/>
              </a:ext>
            </a:extLst>
          </p:cNvPr>
          <p:cNvSpPr txBox="1"/>
          <p:nvPr/>
        </p:nvSpPr>
        <p:spPr>
          <a:xfrm>
            <a:off x="5484118" y="3629591"/>
            <a:ext cx="411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15.93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15.25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F319711-9148-F288-CB08-57B0C5268435}"/>
              </a:ext>
            </a:extLst>
          </p:cNvPr>
          <p:cNvSpPr/>
          <p:nvPr/>
        </p:nvSpPr>
        <p:spPr>
          <a:xfrm>
            <a:off x="7203702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F0BE79-1509-2752-B8E8-317EE152F6FE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64E20-5E95-B604-AD6B-89219190837E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8734-1ABA-67A5-7669-044BDE9B53DB}"/>
              </a:ext>
            </a:extLst>
          </p:cNvPr>
          <p:cNvSpPr txBox="1"/>
          <p:nvPr/>
        </p:nvSpPr>
        <p:spPr>
          <a:xfrm>
            <a:off x="1486659" y="1682566"/>
            <a:ext cx="2297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A9AE5-E5C3-E218-F245-238B894B047D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47BE1-EEED-440D-0400-70FBA67778B4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0B154-757E-92BD-5DDD-B71141DFBC59}"/>
              </a:ext>
            </a:extLst>
          </p:cNvPr>
          <p:cNvSpPr/>
          <p:nvPr/>
        </p:nvSpPr>
        <p:spPr>
          <a:xfrm>
            <a:off x="9437827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24212-53BB-46D0-B3CF-588BF1CA89A3}"/>
              </a:ext>
            </a:extLst>
          </p:cNvPr>
          <p:cNvSpPr txBox="1"/>
          <p:nvPr/>
        </p:nvSpPr>
        <p:spPr>
          <a:xfrm>
            <a:off x="842784" y="5230070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R94-4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1F455C-7D87-BAAC-A782-D1C4E3CB8B69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7DFB7-333A-0F0E-159A-70FF3CED0A95}"/>
              </a:ext>
            </a:extLst>
          </p:cNvPr>
          <p:cNvSpPr txBox="1"/>
          <p:nvPr/>
        </p:nvSpPr>
        <p:spPr>
          <a:xfrm>
            <a:off x="2517623" y="4775799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B130B-D8A0-DAB4-2FA7-9A1883517F04}"/>
              </a:ext>
            </a:extLst>
          </p:cNvPr>
          <p:cNvSpPr txBox="1"/>
          <p:nvPr/>
        </p:nvSpPr>
        <p:spPr>
          <a:xfrm>
            <a:off x="2517623" y="5752492"/>
            <a:ext cx="20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46CD2-05E9-C7B0-D0BE-F6C1D188AA12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15.23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21.94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98ACE64-BC90-1A40-58C6-CB529CF3FBDD}"/>
              </a:ext>
            </a:extLst>
          </p:cNvPr>
          <p:cNvSpPr/>
          <p:nvPr/>
        </p:nvSpPr>
        <p:spPr>
          <a:xfrm>
            <a:off x="7176557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6D3A0-F2AC-1F43-1AED-0823E9BCDD24}"/>
              </a:ext>
            </a:extLst>
          </p:cNvPr>
          <p:cNvSpPr txBox="1"/>
          <p:nvPr/>
        </p:nvSpPr>
        <p:spPr>
          <a:xfrm>
            <a:off x="553496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----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9C1D9-7BF1-61D5-9709-695A876DA026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3D91D8-E74A-E5BC-4DF7-24F77118AC0E}"/>
              </a:ext>
            </a:extLst>
          </p:cNvPr>
          <p:cNvSpPr/>
          <p:nvPr/>
        </p:nvSpPr>
        <p:spPr>
          <a:xfrm flipV="1">
            <a:off x="9391226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F4EB8B-B548-B4B0-72BE-A81F46DBE75C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7BE254-DC30-6EF0-1C49-C984C0AB76E6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155CC-2F9E-30ED-C8B4-9C487977F5FA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3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6EE09-BB82-1601-6548-2F852981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8414-726B-65F3-AC7B-694A081888C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8C5CBAED-1D11-D82F-F411-304FB1DD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421D7-8560-C73D-EE38-0EE5DE19A900}"/>
              </a:ext>
            </a:extLst>
          </p:cNvPr>
          <p:cNvSpPr txBox="1"/>
          <p:nvPr/>
        </p:nvSpPr>
        <p:spPr>
          <a:xfrm>
            <a:off x="2363821" y="1313234"/>
            <a:ext cx="8443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interlayer, of course no Interlayer Annealing, and no Post-Annealing of S.C.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55AA3-526C-7B84-CD0D-3E74630D191C}"/>
              </a:ext>
            </a:extLst>
          </p:cNvPr>
          <p:cNvSpPr txBox="1"/>
          <p:nvPr/>
        </p:nvSpPr>
        <p:spPr>
          <a:xfrm>
            <a:off x="7108820" y="1682566"/>
            <a:ext cx="369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16.02 K,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16.14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B75CB-90BB-1966-2F3A-A2AA2D0A9BB0}"/>
              </a:ext>
            </a:extLst>
          </p:cNvPr>
          <p:cNvSpPr txBox="1"/>
          <p:nvPr/>
        </p:nvSpPr>
        <p:spPr>
          <a:xfrm>
            <a:off x="869929" y="351393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R168-5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C57149-07B0-22A4-ACD5-39493FA824B8}"/>
              </a:ext>
            </a:extLst>
          </p:cNvPr>
          <p:cNvSpPr/>
          <p:nvPr/>
        </p:nvSpPr>
        <p:spPr>
          <a:xfrm>
            <a:off x="2062468" y="3022575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62E6C-6946-3F33-ECF3-0F0C16984413}"/>
              </a:ext>
            </a:extLst>
          </p:cNvPr>
          <p:cNvSpPr txBox="1"/>
          <p:nvPr/>
        </p:nvSpPr>
        <p:spPr>
          <a:xfrm>
            <a:off x="2544768" y="3059668"/>
            <a:ext cx="142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9C2D4-B932-4050-31C8-07E0B1181FD9}"/>
              </a:ext>
            </a:extLst>
          </p:cNvPr>
          <p:cNvSpPr txBox="1"/>
          <p:nvPr/>
        </p:nvSpPr>
        <p:spPr>
          <a:xfrm>
            <a:off x="2544768" y="4036361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96BE9-5E00-2B7E-0809-3D14784B4B81}"/>
              </a:ext>
            </a:extLst>
          </p:cNvPr>
          <p:cNvSpPr txBox="1"/>
          <p:nvPr/>
        </p:nvSpPr>
        <p:spPr>
          <a:xfrm>
            <a:off x="5484118" y="3629591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15.83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16.04 T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2C765D9-489B-27F6-938A-349E21F22C9F}"/>
              </a:ext>
            </a:extLst>
          </p:cNvPr>
          <p:cNvSpPr/>
          <p:nvPr/>
        </p:nvSpPr>
        <p:spPr>
          <a:xfrm>
            <a:off x="7213430" y="3665410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50B375-1427-31C6-000E-765D261B519A}"/>
              </a:ext>
            </a:extLst>
          </p:cNvPr>
          <p:cNvSpPr txBox="1"/>
          <p:nvPr/>
        </p:nvSpPr>
        <p:spPr>
          <a:xfrm>
            <a:off x="5562106" y="3121904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3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E8AFB-2AEC-4925-E11E-18B66CDC7D26}"/>
              </a:ext>
            </a:extLst>
          </p:cNvPr>
          <p:cNvSpPr txBox="1"/>
          <p:nvPr/>
        </p:nvSpPr>
        <p:spPr>
          <a:xfrm>
            <a:off x="3784625" y="1682566"/>
            <a:ext cx="3313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= 2.717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7CC-A0F7-5494-C421-FAD38141E875}"/>
              </a:ext>
            </a:extLst>
          </p:cNvPr>
          <p:cNvSpPr txBox="1"/>
          <p:nvPr/>
        </p:nvSpPr>
        <p:spPr>
          <a:xfrm>
            <a:off x="1486659" y="1682566"/>
            <a:ext cx="2287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Stoichiometric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DC5D-D1C1-39F8-D34D-FEF9B362F850}"/>
              </a:ext>
            </a:extLst>
          </p:cNvPr>
          <p:cNvSpPr txBox="1"/>
          <p:nvPr/>
        </p:nvSpPr>
        <p:spPr>
          <a:xfrm>
            <a:off x="1486658" y="1313234"/>
            <a:ext cx="8771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R183-5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E058-592A-32DD-4623-6344C5C49665}"/>
              </a:ext>
            </a:extLst>
          </p:cNvPr>
          <p:cNvSpPr txBox="1"/>
          <p:nvPr/>
        </p:nvSpPr>
        <p:spPr>
          <a:xfrm>
            <a:off x="2546127" y="3548014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C829FD4-04A5-97A7-BF12-36EC296F8603}"/>
              </a:ext>
            </a:extLst>
          </p:cNvPr>
          <p:cNvSpPr/>
          <p:nvPr/>
        </p:nvSpPr>
        <p:spPr>
          <a:xfrm>
            <a:off x="9408643" y="3689727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BF53-A1E4-3850-26EF-011B5B3EC04A}"/>
              </a:ext>
            </a:extLst>
          </p:cNvPr>
          <p:cNvSpPr txBox="1"/>
          <p:nvPr/>
        </p:nvSpPr>
        <p:spPr>
          <a:xfrm>
            <a:off x="842784" y="523007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R173-4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D132CB6-6AAD-2915-EFF2-154EE8142E0E}"/>
              </a:ext>
            </a:extLst>
          </p:cNvPr>
          <p:cNvSpPr/>
          <p:nvPr/>
        </p:nvSpPr>
        <p:spPr>
          <a:xfrm>
            <a:off x="2035323" y="4738706"/>
            <a:ext cx="513120" cy="153472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30520-5D4F-0773-8F9C-CA0D0342B3AA}"/>
              </a:ext>
            </a:extLst>
          </p:cNvPr>
          <p:cNvSpPr txBox="1"/>
          <p:nvPr/>
        </p:nvSpPr>
        <p:spPr>
          <a:xfrm>
            <a:off x="2517623" y="477579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Interlayer: Nb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0259-CF1C-86DA-E5BE-FFEFE3FDFC33}"/>
              </a:ext>
            </a:extLst>
          </p:cNvPr>
          <p:cNvSpPr txBox="1"/>
          <p:nvPr/>
        </p:nvSpPr>
        <p:spPr>
          <a:xfrm>
            <a:off x="2517623" y="5752492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Annealing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E5625-047B-20D2-D1E5-D2503555B91B}"/>
              </a:ext>
            </a:extLst>
          </p:cNvPr>
          <p:cNvSpPr txBox="1"/>
          <p:nvPr/>
        </p:nvSpPr>
        <p:spPr>
          <a:xfrm>
            <a:off x="5456973" y="5345722"/>
            <a:ext cx="41148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15.76 K     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 18.84 T 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A648C71-FDD2-E788-7FE4-1636BC87C730}"/>
              </a:ext>
            </a:extLst>
          </p:cNvPr>
          <p:cNvSpPr/>
          <p:nvPr/>
        </p:nvSpPr>
        <p:spPr>
          <a:xfrm>
            <a:off x="7186285" y="5381541"/>
            <a:ext cx="74116" cy="2490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E4728-07A7-716F-5252-62DE6C997188}"/>
              </a:ext>
            </a:extLst>
          </p:cNvPr>
          <p:cNvSpPr txBox="1"/>
          <p:nvPr/>
        </p:nvSpPr>
        <p:spPr>
          <a:xfrm>
            <a:off x="5711131" y="4838035"/>
            <a:ext cx="360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S.C. layer thickness  = 2.672 </a:t>
            </a:r>
            <a:r>
              <a:rPr lang="el-GR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49A7B-51F8-5C62-F250-5A83CFBBC00F}"/>
              </a:ext>
            </a:extLst>
          </p:cNvPr>
          <p:cNvSpPr txBox="1"/>
          <p:nvPr/>
        </p:nvSpPr>
        <p:spPr>
          <a:xfrm>
            <a:off x="2518982" y="5264145"/>
            <a:ext cx="2395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27%Sn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B33C1FB-A333-609E-EE01-17E4C33B90A3}"/>
              </a:ext>
            </a:extLst>
          </p:cNvPr>
          <p:cNvSpPr/>
          <p:nvPr/>
        </p:nvSpPr>
        <p:spPr>
          <a:xfrm flipV="1">
            <a:off x="9362042" y="5405858"/>
            <a:ext cx="74116" cy="2490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96F1E3-F870-D9C7-08F6-A6116A8B033F}"/>
              </a:ext>
            </a:extLst>
          </p:cNvPr>
          <p:cNvSpPr/>
          <p:nvPr/>
        </p:nvSpPr>
        <p:spPr>
          <a:xfrm>
            <a:off x="5425033" y="3413655"/>
            <a:ext cx="1761101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94A391-9CA6-6A97-0DDF-8DC956258978}"/>
              </a:ext>
            </a:extLst>
          </p:cNvPr>
          <p:cNvSpPr/>
          <p:nvPr/>
        </p:nvSpPr>
        <p:spPr>
          <a:xfrm>
            <a:off x="7390115" y="5157060"/>
            <a:ext cx="2310120" cy="83911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F38EED-CD8A-CE01-F42A-47E0E990FF86}"/>
              </a:ext>
            </a:extLst>
          </p:cNvPr>
          <p:cNvSpPr/>
          <p:nvPr/>
        </p:nvSpPr>
        <p:spPr>
          <a:xfrm>
            <a:off x="240626" y="2237362"/>
            <a:ext cx="11108590" cy="41191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/>
      <p:bldP spid="14" grpId="0"/>
      <p:bldP spid="17" grpId="0" animBg="1"/>
      <p:bldP spid="19" grpId="0" animBg="1"/>
      <p:bldP spid="23" grpId="0"/>
      <p:bldP spid="25" grpId="0" animBg="1"/>
      <p:bldP spid="25" grpId="1" animBg="1"/>
      <p:bldP spid="3" grpId="0" animBg="1"/>
      <p:bldP spid="3" grpId="1" animBg="1"/>
      <p:bldP spid="8" grpId="0" animBg="1"/>
      <p:bldP spid="8" grpId="1" animBg="1"/>
      <p:bldP spid="4" grpId="0"/>
      <p:bldP spid="5" grpId="0" animBg="1"/>
      <p:bldP spid="7" grpId="0"/>
      <p:bldP spid="15" grpId="0" animBg="1"/>
      <p:bldP spid="16" grpId="0"/>
      <p:bldP spid="18" grpId="0"/>
      <p:bldP spid="21" grpId="0" animBg="1"/>
      <p:bldP spid="22" grpId="0" animBg="1"/>
      <p:bldP spid="24" grpId="0"/>
      <p:bldP spid="27" grpId="0"/>
      <p:bldP spid="28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4725-7D9A-5752-A75A-DA87D914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FDFE-6199-F6F8-6292-BB04A8FBCE4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CECECC0-1F31-F190-319B-EAC28C94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5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0D37-69EC-6694-44F6-07DA19E8D34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19C82F-06C9-4BF5-A76D-93E34012DE4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06813B1-2702-CF8B-21B7-1CA18271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34" y="0"/>
            <a:ext cx="10972440" cy="84050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2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CCA Talk 2021 - 16-9</Template>
  <TotalTime>0</TotalTime>
  <Words>260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Comparison</vt:lpstr>
      <vt:lpstr>Comparison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Raphael</dc:creator>
  <dc:description/>
  <cp:lastModifiedBy>Asiyaban, Morteza</cp:lastModifiedBy>
  <cp:revision>209</cp:revision>
  <dcterms:created xsi:type="dcterms:W3CDTF">2021-10-11T09:37:32Z</dcterms:created>
  <dcterms:modified xsi:type="dcterms:W3CDTF">2024-02-27T12:59:31Z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29</vt:i4>
  </property>
</Properties>
</file>