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56" r:id="rId4"/>
    <p:sldId id="261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7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0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7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9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4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92E7-C3BD-47F2-BDEF-372BA70DA152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0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725" y="895770"/>
            <a:ext cx="11548755" cy="5403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12550" y="2234259"/>
            <a:ext cx="128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Hero Image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4240039" y="2979312"/>
            <a:ext cx="1637568" cy="53604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9213" y="3093446"/>
            <a:ext cx="659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LOGIN</a:t>
            </a:r>
            <a:endParaRPr lang="en-US" sz="1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241559" y="2979312"/>
            <a:ext cx="1637568" cy="53604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0733" y="30934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JOIN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3708400" y="3820160"/>
            <a:ext cx="5080000" cy="599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10429" y="3993493"/>
            <a:ext cx="240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</a:rPr>
              <a:t>SEARCH BOX FOR </a:t>
            </a: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</a:rPr>
              <a:t>Movies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7834" y="6024958"/>
            <a:ext cx="1677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Hero image credit</a:t>
            </a:r>
          </a:p>
        </p:txBody>
      </p:sp>
    </p:spTree>
    <p:extLst>
      <p:ext uri="{BB962C8B-B14F-4D97-AF65-F5344CB8AC3E}">
        <p14:creationId xmlns:p14="http://schemas.microsoft.com/office/powerpoint/2010/main" val="28231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47880" y="895770"/>
            <a:ext cx="5820599" cy="1185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9725" y="125597"/>
            <a:ext cx="11548755" cy="659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41430" y="27071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Header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19725" y="895771"/>
            <a:ext cx="5446053" cy="2086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00239" y="1153830"/>
            <a:ext cx="5080000" cy="599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02268" y="1327163"/>
            <a:ext cx="2403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</a:rPr>
              <a:t>SEARCH BOX FOR </a:t>
            </a:r>
            <a:r>
              <a:rPr lang="en-US" sz="1400" b="1" dirty="0" smtClean="0">
                <a:solidFill>
                  <a:schemeClr val="bg1">
                    <a:lumMod val="75000"/>
                  </a:schemeClr>
                </a:solidFill>
              </a:rPr>
              <a:t>MOVIES</a:t>
            </a:r>
            <a:endParaRPr 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5691" y="1084218"/>
            <a:ext cx="105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Info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419725" y="3118836"/>
            <a:ext cx="5446053" cy="35367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89129" y="3179687"/>
            <a:ext cx="170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Favorite Movies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684724" y="3787223"/>
            <a:ext cx="1116165" cy="1063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89129" y="3787222"/>
            <a:ext cx="1116165" cy="1063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29939" y="2307819"/>
            <a:ext cx="5820599" cy="4347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77338" y="2521914"/>
            <a:ext cx="218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Movies </a:t>
            </a:r>
            <a:r>
              <a:rPr lang="en-US" b="1" dirty="0" smtClean="0"/>
              <a:t>You May Like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6532153" y="3177705"/>
            <a:ext cx="1116165" cy="1063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36558" y="3177704"/>
            <a:ext cx="1116165" cy="1063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351741" y="3177704"/>
            <a:ext cx="1116165" cy="1063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725" y="125597"/>
            <a:ext cx="11548755" cy="659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726" y="1513753"/>
            <a:ext cx="2428406" cy="5141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4380" y="1991406"/>
            <a:ext cx="16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Country List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19725" y="895769"/>
            <a:ext cx="2428406" cy="507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4380" y="964792"/>
            <a:ext cx="16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Country Filters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3072980" y="895770"/>
            <a:ext cx="8895500" cy="5759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6766" y="3744066"/>
            <a:ext cx="5114274" cy="2646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273659" y="3822831"/>
            <a:ext cx="16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City List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8765386" y="986886"/>
            <a:ext cx="3028075" cy="5403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064751" y="1641270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711028" y="1641270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357305" y="1641270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1003583" y="1641270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64751" y="2335626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711028" y="2335626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357305" y="2335626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1003583" y="2335626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276851" y="1162963"/>
            <a:ext cx="197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Country Photos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9065522" y="3029982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711799" y="3029982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358076" y="3029982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1004354" y="3029982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206766" y="986886"/>
            <a:ext cx="5114274" cy="2519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441430" y="27071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Header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17150" y="1382813"/>
            <a:ext cx="266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Country Details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30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725" y="125597"/>
            <a:ext cx="11548755" cy="659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726" y="1513753"/>
            <a:ext cx="2428406" cy="5141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4380" y="1991406"/>
            <a:ext cx="16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Country List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19725" y="895769"/>
            <a:ext cx="2428406" cy="507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44380" y="964792"/>
            <a:ext cx="16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Country Filters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3072980" y="895770"/>
            <a:ext cx="8895500" cy="5759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6766" y="3744066"/>
            <a:ext cx="5114274" cy="26465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273659" y="3822831"/>
            <a:ext cx="16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City Map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8765386" y="986886"/>
            <a:ext cx="3028075" cy="54037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064751" y="1641270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9711028" y="1641270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0357305" y="1641270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1003583" y="1641270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64751" y="2335626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711028" y="2335626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0357305" y="2335626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1003583" y="2335626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276851" y="1162963"/>
            <a:ext cx="197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City Photos</a:t>
            </a:r>
            <a:endParaRPr lang="en-US" b="1" dirty="0"/>
          </a:p>
        </p:txBody>
      </p:sp>
      <p:sp>
        <p:nvSpPr>
          <p:cNvPr id="63" name="Rectangle 62"/>
          <p:cNvSpPr/>
          <p:nvPr/>
        </p:nvSpPr>
        <p:spPr>
          <a:xfrm>
            <a:off x="9065522" y="3029982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711799" y="3029982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0358076" y="3029982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11004354" y="3029982"/>
            <a:ext cx="499845" cy="476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206766" y="986886"/>
            <a:ext cx="5114274" cy="2519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441430" y="27071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Header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17150" y="1382813"/>
            <a:ext cx="266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City Details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65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5" y="125597"/>
            <a:ext cx="11422505" cy="659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41430" y="27071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Header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19725" y="883578"/>
            <a:ext cx="11422505" cy="57854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22195" y="1146048"/>
            <a:ext cx="158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Photo Title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707136" y="1146048"/>
            <a:ext cx="6327648" cy="5242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22195" y="1607713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 Name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22195" y="2069378"/>
            <a:ext cx="141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Country, City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926979" y="3302778"/>
            <a:ext cx="947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Photo</a:t>
            </a:r>
            <a:endParaRPr lang="en-US" sz="24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7322195" y="2733222"/>
            <a:ext cx="1292352" cy="646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678570" y="2727209"/>
            <a:ext cx="1292352" cy="64646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982265" y="2798013"/>
            <a:ext cx="766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Details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96473" y="2807779"/>
            <a:ext cx="1160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Description</a:t>
            </a:r>
            <a:endParaRPr lang="en-US" sz="24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10034945" y="2727208"/>
            <a:ext cx="1292352" cy="64646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22195" y="3207371"/>
            <a:ext cx="4235821" cy="3181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50216" y="3402547"/>
            <a:ext cx="127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Description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393221" y="2798013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Map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9574437" y="1414673"/>
            <a:ext cx="1637568" cy="3860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675411" y="1453824"/>
            <a:ext cx="1396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Add to Favorites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4311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725" y="125597"/>
            <a:ext cx="11548755" cy="659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441430" y="27071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Header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72980" y="895770"/>
            <a:ext cx="8895500" cy="5759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726" y="895771"/>
            <a:ext cx="2428406" cy="5759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3350" y="1129894"/>
            <a:ext cx="2660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Browse/Search Results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276794" y="1733350"/>
            <a:ext cx="839753" cy="80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65682" y="194887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Title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0041364" y="1932122"/>
            <a:ext cx="1637568" cy="3860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42338" y="1971273"/>
            <a:ext cx="1396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Add to Favorites</a:t>
            </a:r>
            <a:endParaRPr lang="en-US" sz="1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9152282" y="1940042"/>
            <a:ext cx="796328" cy="3860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71812" y="1971273"/>
            <a:ext cx="55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View</a:t>
            </a:r>
            <a:endParaRPr 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59554" y="1129894"/>
            <a:ext cx="16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Photo Filters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276794" y="2759807"/>
            <a:ext cx="839753" cy="800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65682" y="297532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Title</a:t>
            </a:r>
            <a:endParaRPr lang="en-US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10041364" y="2958579"/>
            <a:ext cx="1637568" cy="3860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42338" y="2997730"/>
            <a:ext cx="1396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Add to Favorites</a:t>
            </a:r>
            <a:endParaRPr lang="en-US" sz="1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9152282" y="2966499"/>
            <a:ext cx="796328" cy="3860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71812" y="2997730"/>
            <a:ext cx="55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View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5178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77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Mount Royal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Connolly</dc:creator>
  <cp:lastModifiedBy>Randy Connolly</cp:lastModifiedBy>
  <cp:revision>20</cp:revision>
  <dcterms:created xsi:type="dcterms:W3CDTF">2019-09-25T17:00:28Z</dcterms:created>
  <dcterms:modified xsi:type="dcterms:W3CDTF">2020-03-05T21:47:54Z</dcterms:modified>
</cp:coreProperties>
</file>