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5" r:id="rId5"/>
    <p:sldId id="276" r:id="rId6"/>
    <p:sldId id="27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92E7-C3BD-47F2-BDEF-372BA70DA15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7E5F9-C9C3-0F73-B5A3-26E3D7F30D41}"/>
              </a:ext>
            </a:extLst>
          </p:cNvPr>
          <p:cNvSpPr txBox="1"/>
          <p:nvPr/>
        </p:nvSpPr>
        <p:spPr>
          <a:xfrm>
            <a:off x="4716099" y="654910"/>
            <a:ext cx="240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F1 Dashboard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1A3FF-453B-FC77-F78A-BD5EA3A3B53A}"/>
              </a:ext>
            </a:extLst>
          </p:cNvPr>
          <p:cNvSpPr/>
          <p:nvPr/>
        </p:nvSpPr>
        <p:spPr>
          <a:xfrm>
            <a:off x="880561" y="581114"/>
            <a:ext cx="10532047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68">
            <a:extLst>
              <a:ext uri="{FF2B5EF4-FFF2-40B4-BE49-F238E27FC236}">
                <a16:creationId xmlns:a16="http://schemas.microsoft.com/office/drawing/2014/main" id="{EF2B1CAD-5224-5EC0-71CF-FFC5657647D1}"/>
              </a:ext>
            </a:extLst>
          </p:cNvPr>
          <p:cNvSpPr/>
          <p:nvPr/>
        </p:nvSpPr>
        <p:spPr>
          <a:xfrm>
            <a:off x="9689149" y="-541097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09828-51CB-98B8-F97E-86EC460A70DF}"/>
              </a:ext>
            </a:extLst>
          </p:cNvPr>
          <p:cNvSpPr txBox="1"/>
          <p:nvPr/>
        </p:nvSpPr>
        <p:spPr>
          <a:xfrm>
            <a:off x="9714686" y="-53034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5AC3D-56BE-A2B6-B0D4-06D838CA3267}"/>
              </a:ext>
            </a:extLst>
          </p:cNvPr>
          <p:cNvSpPr/>
          <p:nvPr/>
        </p:nvSpPr>
        <p:spPr>
          <a:xfrm>
            <a:off x="3836893" y="1375874"/>
            <a:ext cx="7474546" cy="396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D87DC-378B-6DEB-D49C-6D682070663F}"/>
              </a:ext>
            </a:extLst>
          </p:cNvPr>
          <p:cNvSpPr/>
          <p:nvPr/>
        </p:nvSpPr>
        <p:spPr>
          <a:xfrm>
            <a:off x="880562" y="1241881"/>
            <a:ext cx="10532046" cy="4240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9521A-5539-DCB3-8C31-8B2115F09271}"/>
              </a:ext>
            </a:extLst>
          </p:cNvPr>
          <p:cNvSpPr txBox="1"/>
          <p:nvPr/>
        </p:nvSpPr>
        <p:spPr>
          <a:xfrm>
            <a:off x="7293709" y="3094944"/>
            <a:ext cx="27048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Some type of relevant photo or image: could be a race car, a race circuit, a squirrel, whatever, it’s up to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445CF-9BAA-D2C5-C7E5-A04E75E11317}"/>
              </a:ext>
            </a:extLst>
          </p:cNvPr>
          <p:cNvSpPr txBox="1"/>
          <p:nvPr/>
        </p:nvSpPr>
        <p:spPr>
          <a:xfrm>
            <a:off x="994950" y="1375873"/>
            <a:ext cx="2704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a brief description, styled nicely, about what this site is about, what technologies you are using, the group member names, and the URL for the </a:t>
            </a:r>
            <a:r>
              <a:rPr lang="en-US" sz="1200" dirty="0" err="1"/>
              <a:t>github</a:t>
            </a:r>
            <a:r>
              <a:rPr lang="en-US" sz="1200" dirty="0"/>
              <a:t> repo.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CE1DB-0DE1-1057-E72A-3F5E132CB17B}"/>
              </a:ext>
            </a:extLst>
          </p:cNvPr>
          <p:cNvSpPr txBox="1"/>
          <p:nvPr/>
        </p:nvSpPr>
        <p:spPr>
          <a:xfrm>
            <a:off x="8948360" y="-1063289"/>
            <a:ext cx="143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switch to home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AA3F4-5FE3-792E-9274-B3D67D7868D8}"/>
              </a:ext>
            </a:extLst>
          </p:cNvPr>
          <p:cNvSpPr txBox="1"/>
          <p:nvPr/>
        </p:nvSpPr>
        <p:spPr>
          <a:xfrm>
            <a:off x="933020" y="769970"/>
            <a:ext cx="1243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Logo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59E70F-6999-7F79-3376-DED4DEEAAF3F}"/>
              </a:ext>
            </a:extLst>
          </p:cNvPr>
          <p:cNvCxnSpPr>
            <a:cxnSpLocks/>
          </p:cNvCxnSpPr>
          <p:nvPr/>
        </p:nvCxnSpPr>
        <p:spPr>
          <a:xfrm>
            <a:off x="10154224" y="-793133"/>
            <a:ext cx="0" cy="27546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D77C47-0F8E-B1FB-6DE6-6C29EFD4BE96}"/>
              </a:ext>
            </a:extLst>
          </p:cNvPr>
          <p:cNvSpPr txBox="1"/>
          <p:nvPr/>
        </p:nvSpPr>
        <p:spPr>
          <a:xfrm>
            <a:off x="1711955" y="3395026"/>
            <a:ext cx="18884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When user chooses a season, then switch to browse view. This &lt;select&gt; list should contain the following years: 2020, 2021, 2022, 2023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9A521-E504-7DB3-1D66-4CACD234EEE3}"/>
              </a:ext>
            </a:extLst>
          </p:cNvPr>
          <p:cNvCxnSpPr>
            <a:cxnSpLocks/>
          </p:cNvCxnSpPr>
          <p:nvPr/>
        </p:nvCxnSpPr>
        <p:spPr>
          <a:xfrm flipV="1">
            <a:off x="2352693" y="2979883"/>
            <a:ext cx="0" cy="41514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68">
            <a:extLst>
              <a:ext uri="{FF2B5EF4-FFF2-40B4-BE49-F238E27FC236}">
                <a16:creationId xmlns:a16="http://schemas.microsoft.com/office/drawing/2014/main" id="{79820577-B15F-FC02-98C5-3DEF560AAD9A}"/>
              </a:ext>
            </a:extLst>
          </p:cNvPr>
          <p:cNvSpPr/>
          <p:nvPr/>
        </p:nvSpPr>
        <p:spPr>
          <a:xfrm>
            <a:off x="10727852" y="-541097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B982C-F326-FBB3-9378-61B03CC3A558}"/>
              </a:ext>
            </a:extLst>
          </p:cNvPr>
          <p:cNvSpPr txBox="1"/>
          <p:nvPr/>
        </p:nvSpPr>
        <p:spPr>
          <a:xfrm>
            <a:off x="10753389" y="-530341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Browse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5778DD-E584-DD08-9EBE-865CF4914157}"/>
              </a:ext>
            </a:extLst>
          </p:cNvPr>
          <p:cNvCxnSpPr>
            <a:cxnSpLocks/>
          </p:cNvCxnSpPr>
          <p:nvPr/>
        </p:nvCxnSpPr>
        <p:spPr>
          <a:xfrm>
            <a:off x="11087749" y="-771621"/>
            <a:ext cx="0" cy="27546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665118-E8DF-4FAD-E577-AAE278BCBA32}"/>
              </a:ext>
            </a:extLst>
          </p:cNvPr>
          <p:cNvSpPr txBox="1"/>
          <p:nvPr/>
        </p:nvSpPr>
        <p:spPr>
          <a:xfrm>
            <a:off x="10356039" y="-1063289"/>
            <a:ext cx="1439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switch to browse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373800-B2A1-4D96-8129-A25F946AC13B}"/>
              </a:ext>
            </a:extLst>
          </p:cNvPr>
          <p:cNvSpPr txBox="1"/>
          <p:nvPr/>
        </p:nvSpPr>
        <p:spPr>
          <a:xfrm>
            <a:off x="1213165" y="2642929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Season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B4D7E-5C90-4C09-B1CB-63CED346DBEC}"/>
              </a:ext>
            </a:extLst>
          </p:cNvPr>
          <p:cNvSpPr/>
          <p:nvPr/>
        </p:nvSpPr>
        <p:spPr>
          <a:xfrm>
            <a:off x="1861599" y="2650864"/>
            <a:ext cx="158627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4FD0589-BC59-4CB5-B497-A63FF8821D2F}"/>
              </a:ext>
            </a:extLst>
          </p:cNvPr>
          <p:cNvSpPr/>
          <p:nvPr/>
        </p:nvSpPr>
        <p:spPr>
          <a:xfrm rot="10800000">
            <a:off x="3204672" y="2722688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578E6-B6BF-46C1-A5FC-3EEB0B14591C}"/>
              </a:ext>
            </a:extLst>
          </p:cNvPr>
          <p:cNvSpPr txBox="1"/>
          <p:nvPr/>
        </p:nvSpPr>
        <p:spPr>
          <a:xfrm>
            <a:off x="1879828" y="2644940"/>
            <a:ext cx="1187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Select season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99517-787C-43DA-9739-AE4319971F77}"/>
              </a:ext>
            </a:extLst>
          </p:cNvPr>
          <p:cNvSpPr txBox="1"/>
          <p:nvPr/>
        </p:nvSpPr>
        <p:spPr>
          <a:xfrm>
            <a:off x="992724" y="4261604"/>
            <a:ext cx="2607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i="1" dirty="0">
              <a:solidFill>
                <a:srgbClr val="0070C0"/>
              </a:solidFill>
            </a:endParaRPr>
          </a:p>
          <a:p>
            <a:r>
              <a:rPr lang="en-US" sz="1800" i="1" dirty="0">
                <a:solidFill>
                  <a:srgbClr val="0070C0"/>
                </a:solidFill>
              </a:rPr>
              <a:t>You don’t have to follow this layout!!</a:t>
            </a:r>
          </a:p>
        </p:txBody>
      </p:sp>
    </p:spTree>
    <p:extLst>
      <p:ext uri="{BB962C8B-B14F-4D97-AF65-F5344CB8AC3E}">
        <p14:creationId xmlns:p14="http://schemas.microsoft.com/office/powerpoint/2010/main" val="38213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52B5B-2926-C1F1-E912-B3D2D4D8ED8F}"/>
              </a:ext>
            </a:extLst>
          </p:cNvPr>
          <p:cNvSpPr txBox="1"/>
          <p:nvPr/>
        </p:nvSpPr>
        <p:spPr>
          <a:xfrm>
            <a:off x="8580903" y="3652437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AB809-BA34-4124-80D6-8AA5C9668E47}"/>
              </a:ext>
            </a:extLst>
          </p:cNvPr>
          <p:cNvCxnSpPr/>
          <p:nvPr/>
        </p:nvCxnSpPr>
        <p:spPr>
          <a:xfrm>
            <a:off x="2586446" y="2500819"/>
            <a:ext cx="0" cy="515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08102B-008A-4CDD-B9FA-6AD7AB47E642}"/>
              </a:ext>
            </a:extLst>
          </p:cNvPr>
          <p:cNvCxnSpPr>
            <a:cxnSpLocks/>
          </p:cNvCxnSpPr>
          <p:nvPr/>
        </p:nvCxnSpPr>
        <p:spPr>
          <a:xfrm flipV="1">
            <a:off x="2586446" y="2995593"/>
            <a:ext cx="1671959" cy="2119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8FB6371-42D1-4207-8A93-2EA7AEC79BEA}"/>
              </a:ext>
            </a:extLst>
          </p:cNvPr>
          <p:cNvSpPr txBox="1"/>
          <p:nvPr/>
        </p:nvSpPr>
        <p:spPr>
          <a:xfrm>
            <a:off x="4724674" y="2662586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35228E-DFB2-411A-A3D9-BF80FB498FE4}"/>
              </a:ext>
            </a:extLst>
          </p:cNvPr>
          <p:cNvSpPr txBox="1"/>
          <p:nvPr/>
        </p:nvSpPr>
        <p:spPr>
          <a:xfrm>
            <a:off x="4447539" y="2664946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6F8A0-09DC-416C-831F-2868A7E3778F}"/>
              </a:ext>
            </a:extLst>
          </p:cNvPr>
          <p:cNvSpPr txBox="1"/>
          <p:nvPr/>
        </p:nvSpPr>
        <p:spPr>
          <a:xfrm>
            <a:off x="2086918" y="3079678"/>
            <a:ext cx="167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When Results button or link is clicked, then display the qualifying and results for that race.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FA9D3B-0AAA-4709-AC88-CB9721B64B9B}"/>
              </a:ext>
            </a:extLst>
          </p:cNvPr>
          <p:cNvSpPr txBox="1"/>
          <p:nvPr/>
        </p:nvSpPr>
        <p:spPr>
          <a:xfrm>
            <a:off x="8624225" y="1486992"/>
            <a:ext cx="3534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Don’t just dump this info together like this: format it in a way that makes it easy to read and pleasing to look at.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4F3860-AA65-4D5E-9900-F9A3438DD707}"/>
              </a:ext>
            </a:extLst>
          </p:cNvPr>
          <p:cNvCxnSpPr>
            <a:cxnSpLocks/>
          </p:cNvCxnSpPr>
          <p:nvPr/>
        </p:nvCxnSpPr>
        <p:spPr>
          <a:xfrm flipH="1">
            <a:off x="8058435" y="1750098"/>
            <a:ext cx="58162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AA40B9-7260-49B4-8F5D-4B721CBB729C}"/>
              </a:ext>
            </a:extLst>
          </p:cNvPr>
          <p:cNvCxnSpPr>
            <a:cxnSpLocks/>
          </p:cNvCxnSpPr>
          <p:nvPr/>
        </p:nvCxnSpPr>
        <p:spPr>
          <a:xfrm flipV="1">
            <a:off x="6001151" y="2978716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DE066E3-EBDC-4ADE-87F4-2C47E1B5A24B}"/>
              </a:ext>
            </a:extLst>
          </p:cNvPr>
          <p:cNvSpPr txBox="1"/>
          <p:nvPr/>
        </p:nvSpPr>
        <p:spPr>
          <a:xfrm>
            <a:off x="4535019" y="3433865"/>
            <a:ext cx="2360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Notice the underlined text: it indicates links (or buttons) to the driver or constructor popup.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391589-84F5-40F7-AA64-F946B89111D1}"/>
              </a:ext>
            </a:extLst>
          </p:cNvPr>
          <p:cNvSpPr txBox="1"/>
          <p:nvPr/>
        </p:nvSpPr>
        <p:spPr>
          <a:xfrm>
            <a:off x="4544009" y="4769708"/>
            <a:ext cx="364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You don’t have to follow this layout!!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812A17-9326-4E02-9411-6CFF3AC2E820}"/>
              </a:ext>
            </a:extLst>
          </p:cNvPr>
          <p:cNvSpPr/>
          <p:nvPr/>
        </p:nvSpPr>
        <p:spPr>
          <a:xfrm>
            <a:off x="8348793" y="3145554"/>
            <a:ext cx="706790" cy="294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BEE9B4-DCDF-466E-ADFB-6A2468D5A283}"/>
              </a:ext>
            </a:extLst>
          </p:cNvPr>
          <p:cNvCxnSpPr>
            <a:cxnSpLocks/>
          </p:cNvCxnSpPr>
          <p:nvPr/>
        </p:nvCxnSpPr>
        <p:spPr>
          <a:xfrm flipH="1" flipV="1">
            <a:off x="8570693" y="3422553"/>
            <a:ext cx="116355" cy="11925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4CF5FB-FF2F-48FC-83D7-B3649A2C8475}"/>
              </a:ext>
            </a:extLst>
          </p:cNvPr>
          <p:cNvSpPr txBox="1"/>
          <p:nvPr/>
        </p:nvSpPr>
        <p:spPr>
          <a:xfrm>
            <a:off x="8652939" y="4615073"/>
            <a:ext cx="2360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Clicking on the table labels in this view (</a:t>
            </a:r>
            <a:r>
              <a:rPr lang="en-US" sz="1100" i="1" dirty="0" err="1">
                <a:solidFill>
                  <a:srgbClr val="0070C0"/>
                </a:solidFill>
              </a:rPr>
              <a:t>Rnd</a:t>
            </a:r>
            <a:r>
              <a:rPr lang="en-US" sz="1100" i="1" dirty="0">
                <a:solidFill>
                  <a:srgbClr val="0070C0"/>
                </a:solidFill>
              </a:rPr>
              <a:t>, Name, Pos, Const, Q1, Q2, Q3, Laps, Pts) will change the sort order of the data to the clicked data.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4ED76D-BD56-4179-80F8-1DDDC73A0F17}"/>
              </a:ext>
            </a:extLst>
          </p:cNvPr>
          <p:cNvSpPr txBox="1"/>
          <p:nvPr/>
        </p:nvSpPr>
        <p:spPr>
          <a:xfrm>
            <a:off x="319905" y="2668900"/>
            <a:ext cx="167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Sort initially by </a:t>
            </a:r>
            <a:r>
              <a:rPr lang="en-US" sz="1100" i="1" dirty="0" err="1">
                <a:solidFill>
                  <a:srgbClr val="0070C0"/>
                </a:solidFill>
              </a:rPr>
              <a:t>Rnd</a:t>
            </a:r>
            <a:endParaRPr lang="en-US" sz="1100" i="1" dirty="0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349D4C-BB8A-4EBF-9BEF-C229D49BBA00}"/>
              </a:ext>
            </a:extLst>
          </p:cNvPr>
          <p:cNvSpPr txBox="1"/>
          <p:nvPr/>
        </p:nvSpPr>
        <p:spPr>
          <a:xfrm>
            <a:off x="4409977" y="2860880"/>
            <a:ext cx="167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Sort initially by Pos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2A0408-BA7B-448F-ADC1-5D1829E7EF77}"/>
              </a:ext>
            </a:extLst>
          </p:cNvPr>
          <p:cNvSpPr txBox="1"/>
          <p:nvPr/>
        </p:nvSpPr>
        <p:spPr>
          <a:xfrm>
            <a:off x="8721175" y="3993270"/>
            <a:ext cx="167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Sort initially by Pos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6CE7CE-E07E-4357-8D53-15E5F8310357}"/>
              </a:ext>
            </a:extLst>
          </p:cNvPr>
          <p:cNvSpPr txBox="1"/>
          <p:nvPr/>
        </p:nvSpPr>
        <p:spPr>
          <a:xfrm>
            <a:off x="195689" y="783260"/>
            <a:ext cx="1243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Logo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838A3A1-DDC0-4261-8473-B0E65CA1E1A1}"/>
              </a:ext>
            </a:extLst>
          </p:cNvPr>
          <p:cNvSpPr txBox="1"/>
          <p:nvPr/>
        </p:nvSpPr>
        <p:spPr>
          <a:xfrm>
            <a:off x="8914043" y="136107"/>
            <a:ext cx="2360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Home view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6F6FE9-DDF0-4DAC-8DBD-D744FF1B46A1}"/>
              </a:ext>
            </a:extLst>
          </p:cNvPr>
          <p:cNvCxnSpPr>
            <a:cxnSpLocks/>
          </p:cNvCxnSpPr>
          <p:nvPr/>
        </p:nvCxnSpPr>
        <p:spPr>
          <a:xfrm>
            <a:off x="10058864" y="400830"/>
            <a:ext cx="162921" cy="30358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77A4604-4D44-43AB-8F4E-EA8B6CED88ED}"/>
              </a:ext>
            </a:extLst>
          </p:cNvPr>
          <p:cNvSpPr txBox="1"/>
          <p:nvPr/>
        </p:nvSpPr>
        <p:spPr>
          <a:xfrm>
            <a:off x="10641075" y="123608"/>
            <a:ext cx="1550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Favorites popup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CCD90F2-9233-4217-9BCD-FA772A08FCED}"/>
              </a:ext>
            </a:extLst>
          </p:cNvPr>
          <p:cNvCxnSpPr>
            <a:cxnSpLocks/>
          </p:cNvCxnSpPr>
          <p:nvPr/>
        </p:nvCxnSpPr>
        <p:spPr>
          <a:xfrm>
            <a:off x="11343721" y="329310"/>
            <a:ext cx="162921" cy="30358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96FDEB6-EA28-400F-978F-D6C035C62ED4}"/>
              </a:ext>
            </a:extLst>
          </p:cNvPr>
          <p:cNvSpPr txBox="1"/>
          <p:nvPr/>
        </p:nvSpPr>
        <p:spPr>
          <a:xfrm>
            <a:off x="76937" y="147262"/>
            <a:ext cx="2360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Display Home view when clicked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42EC1F-84D2-487D-8C70-74D81709D43C}"/>
              </a:ext>
            </a:extLst>
          </p:cNvPr>
          <p:cNvCxnSpPr>
            <a:cxnSpLocks/>
          </p:cNvCxnSpPr>
          <p:nvPr/>
        </p:nvCxnSpPr>
        <p:spPr>
          <a:xfrm>
            <a:off x="284581" y="400830"/>
            <a:ext cx="93726" cy="38004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art 7">
            <a:extLst>
              <a:ext uri="{FF2B5EF4-FFF2-40B4-BE49-F238E27FC236}">
                <a16:creationId xmlns:a16="http://schemas.microsoft.com/office/drawing/2014/main" id="{21C80E85-FB64-41BF-A0F8-5F35BC6C8B05}"/>
              </a:ext>
            </a:extLst>
          </p:cNvPr>
          <p:cNvSpPr/>
          <p:nvPr/>
        </p:nvSpPr>
        <p:spPr>
          <a:xfrm>
            <a:off x="5714541" y="2486109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F5D0-7EBB-46D2-8872-0AFEDB8E1673}"/>
              </a:ext>
            </a:extLst>
          </p:cNvPr>
          <p:cNvSpPr/>
          <p:nvPr/>
        </p:nvSpPr>
        <p:spPr>
          <a:xfrm>
            <a:off x="0" y="367990"/>
            <a:ext cx="12192000" cy="6233532"/>
          </a:xfrm>
          <a:prstGeom prst="rect">
            <a:avLst/>
          </a:prstGeom>
          <a:solidFill>
            <a:srgbClr val="3B3838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BE8EA6A-BAD3-46ED-9608-15FE9CC0F2D3}"/>
              </a:ext>
            </a:extLst>
          </p:cNvPr>
          <p:cNvGrpSpPr/>
          <p:nvPr/>
        </p:nvGrpSpPr>
        <p:grpSpPr>
          <a:xfrm>
            <a:off x="1575396" y="1374503"/>
            <a:ext cx="9597610" cy="4377673"/>
            <a:chOff x="331902" y="706549"/>
            <a:chExt cx="9597610" cy="437767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C7FCF4-D4BE-4209-945F-61786887178F}"/>
                </a:ext>
              </a:extLst>
            </p:cNvPr>
            <p:cNvSpPr txBox="1"/>
            <p:nvPr/>
          </p:nvSpPr>
          <p:spPr>
            <a:xfrm>
              <a:off x="8026433" y="1574049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Points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DB98385-553A-4D2E-83B5-1DAF2A77EBF3}"/>
                </a:ext>
              </a:extLst>
            </p:cNvPr>
            <p:cNvSpPr txBox="1"/>
            <p:nvPr/>
          </p:nvSpPr>
          <p:spPr>
            <a:xfrm>
              <a:off x="7991599" y="2515021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C943AD-FCA9-4A86-B65A-3FF9986355B3}"/>
                </a:ext>
              </a:extLst>
            </p:cNvPr>
            <p:cNvSpPr txBox="1"/>
            <p:nvPr/>
          </p:nvSpPr>
          <p:spPr>
            <a:xfrm>
              <a:off x="8000011" y="2830742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8FED6AC-34A7-4223-AAB6-52E853D23C93}"/>
                </a:ext>
              </a:extLst>
            </p:cNvPr>
            <p:cNvSpPr/>
            <p:nvPr/>
          </p:nvSpPr>
          <p:spPr>
            <a:xfrm>
              <a:off x="331902" y="713678"/>
              <a:ext cx="8856704" cy="4293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12C481-89F7-4612-891F-6B743DD065EE}"/>
                </a:ext>
              </a:extLst>
            </p:cNvPr>
            <p:cNvSpPr txBox="1"/>
            <p:nvPr/>
          </p:nvSpPr>
          <p:spPr>
            <a:xfrm>
              <a:off x="969645" y="1082145"/>
              <a:ext cx="1913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Constructor Details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9B246B8-3CFE-4EF8-A824-2083A2BF7EF9}"/>
                </a:ext>
              </a:extLst>
            </p:cNvPr>
            <p:cNvSpPr txBox="1"/>
            <p:nvPr/>
          </p:nvSpPr>
          <p:spPr>
            <a:xfrm>
              <a:off x="905851" y="1474951"/>
              <a:ext cx="160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Name, nationality, </a:t>
              </a:r>
              <a:r>
                <a:rPr lang="en-US" sz="1400" dirty="0" err="1"/>
                <a:t>url</a:t>
              </a:r>
              <a:endParaRPr lang="en-US" sz="1400" dirty="0"/>
            </a:p>
          </p:txBody>
        </p:sp>
        <p:sp>
          <p:nvSpPr>
            <p:cNvPr id="168" name="Rounded Rectangle 68">
              <a:extLst>
                <a:ext uri="{FF2B5EF4-FFF2-40B4-BE49-F238E27FC236}">
                  <a16:creationId xmlns:a16="http://schemas.microsoft.com/office/drawing/2014/main" id="{92BD2054-4751-4AB4-BC91-738A55171665}"/>
                </a:ext>
              </a:extLst>
            </p:cNvPr>
            <p:cNvSpPr/>
            <p:nvPr/>
          </p:nvSpPr>
          <p:spPr>
            <a:xfrm>
              <a:off x="8069521" y="4472639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1D9D8C1-CF73-4EA9-AE2D-AF7314D00E86}"/>
                </a:ext>
              </a:extLst>
            </p:cNvPr>
            <p:cNvSpPr txBox="1"/>
            <p:nvPr/>
          </p:nvSpPr>
          <p:spPr>
            <a:xfrm>
              <a:off x="8334441" y="448782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  <p:sp>
          <p:nvSpPr>
            <p:cNvPr id="170" name="Rounded Rectangle 68">
              <a:extLst>
                <a:ext uri="{FF2B5EF4-FFF2-40B4-BE49-F238E27FC236}">
                  <a16:creationId xmlns:a16="http://schemas.microsoft.com/office/drawing/2014/main" id="{8B2A18A3-87A4-46BB-8744-AEC420BD52D1}"/>
                </a:ext>
              </a:extLst>
            </p:cNvPr>
            <p:cNvSpPr/>
            <p:nvPr/>
          </p:nvSpPr>
          <p:spPr>
            <a:xfrm>
              <a:off x="1236567" y="2239161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A2EA085-8F87-4946-8F9E-02001373DEC6}"/>
                </a:ext>
              </a:extLst>
            </p:cNvPr>
            <p:cNvSpPr txBox="1"/>
            <p:nvPr/>
          </p:nvSpPr>
          <p:spPr>
            <a:xfrm>
              <a:off x="1215419" y="2245533"/>
              <a:ext cx="1055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Add Favorites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75A837E-F44B-4463-B38D-6ECD79CABB17}"/>
                </a:ext>
              </a:extLst>
            </p:cNvPr>
            <p:cNvSpPr txBox="1"/>
            <p:nvPr/>
          </p:nvSpPr>
          <p:spPr>
            <a:xfrm>
              <a:off x="3425466" y="1176158"/>
              <a:ext cx="2351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Race Results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93D94EC-3A48-4FB7-A66C-2B83D0E49D50}"/>
                </a:ext>
              </a:extLst>
            </p:cNvPr>
            <p:cNvSpPr txBox="1"/>
            <p:nvPr/>
          </p:nvSpPr>
          <p:spPr>
            <a:xfrm>
              <a:off x="3944091" y="1574049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Name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31CDEF1-08D7-4BAA-B0C2-91F240A99A8E}"/>
                </a:ext>
              </a:extLst>
            </p:cNvPr>
            <p:cNvSpPr txBox="1"/>
            <p:nvPr/>
          </p:nvSpPr>
          <p:spPr>
            <a:xfrm>
              <a:off x="3425466" y="1575359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Rnd</a:t>
              </a:r>
              <a:endParaRPr lang="en-US" sz="12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A6A6948-34EE-4F33-85C8-19B0CBDBA989}"/>
                </a:ext>
              </a:extLst>
            </p:cNvPr>
            <p:cNvSpPr txBox="1"/>
            <p:nvPr/>
          </p:nvSpPr>
          <p:spPr>
            <a:xfrm>
              <a:off x="3917669" y="1832455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90ACAC9-DEE0-4239-895F-2670AD296AA7}"/>
                </a:ext>
              </a:extLst>
            </p:cNvPr>
            <p:cNvSpPr txBox="1"/>
            <p:nvPr/>
          </p:nvSpPr>
          <p:spPr>
            <a:xfrm>
              <a:off x="3487850" y="1842102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C057FBE-05E8-4778-9218-9E9D17BCC5D2}"/>
                </a:ext>
              </a:extLst>
            </p:cNvPr>
            <p:cNvSpPr txBox="1"/>
            <p:nvPr/>
          </p:nvSpPr>
          <p:spPr>
            <a:xfrm>
              <a:off x="3909257" y="2515021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7D75395-D52A-4209-B655-FF3B7BFEE7B7}"/>
                </a:ext>
              </a:extLst>
            </p:cNvPr>
            <p:cNvSpPr txBox="1"/>
            <p:nvPr/>
          </p:nvSpPr>
          <p:spPr>
            <a:xfrm>
              <a:off x="3479438" y="2524668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049AA63-7230-4C42-A50E-4352C7A2D1E9}"/>
                </a:ext>
              </a:extLst>
            </p:cNvPr>
            <p:cNvSpPr txBox="1"/>
            <p:nvPr/>
          </p:nvSpPr>
          <p:spPr>
            <a:xfrm>
              <a:off x="7024331" y="1575359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071B7B9-7F0F-4022-9B66-3177476A3666}"/>
                </a:ext>
              </a:extLst>
            </p:cNvPr>
            <p:cNvSpPr txBox="1"/>
            <p:nvPr/>
          </p:nvSpPr>
          <p:spPr>
            <a:xfrm>
              <a:off x="8000011" y="1832455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CEFA2A0-28FA-4369-AC12-7CF5997F2885}"/>
                </a:ext>
              </a:extLst>
            </p:cNvPr>
            <p:cNvSpPr txBox="1"/>
            <p:nvPr/>
          </p:nvSpPr>
          <p:spPr>
            <a:xfrm>
              <a:off x="7086715" y="1842102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95C6210-4FE3-498E-9403-C742583C87C7}"/>
                </a:ext>
              </a:extLst>
            </p:cNvPr>
            <p:cNvSpPr txBox="1"/>
            <p:nvPr/>
          </p:nvSpPr>
          <p:spPr>
            <a:xfrm>
              <a:off x="7078303" y="2524668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7002FF9-96B8-43F6-AF87-B53A46FD830E}"/>
                </a:ext>
              </a:extLst>
            </p:cNvPr>
            <p:cNvSpPr txBox="1"/>
            <p:nvPr/>
          </p:nvSpPr>
          <p:spPr>
            <a:xfrm>
              <a:off x="3552133" y="3564339"/>
              <a:ext cx="38321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Display the results for the current selected season in a scrollable list sorted by round for both drivers for the constructor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638212-8A5E-4C56-B5C6-33D8CF8EAC24}"/>
                </a:ext>
              </a:extLst>
            </p:cNvPr>
            <p:cNvSpPr txBox="1"/>
            <p:nvPr/>
          </p:nvSpPr>
          <p:spPr>
            <a:xfrm>
              <a:off x="963111" y="2945951"/>
              <a:ext cx="2088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Don’t just dump this info together like this: format it in a way that makes it easy to read and pleasing to look at.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185C4EF-98E2-471F-967B-2ECA489097A1}"/>
                </a:ext>
              </a:extLst>
            </p:cNvPr>
            <p:cNvSpPr txBox="1"/>
            <p:nvPr/>
          </p:nvSpPr>
          <p:spPr>
            <a:xfrm>
              <a:off x="5298969" y="1566148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Driver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10750F-2C89-4F25-BAF1-D047D2F03E43}"/>
                </a:ext>
              </a:extLst>
            </p:cNvPr>
            <p:cNvSpPr txBox="1"/>
            <p:nvPr/>
          </p:nvSpPr>
          <p:spPr>
            <a:xfrm>
              <a:off x="5272547" y="1824554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Louis Hamilton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6784F8-16D5-41F1-A09B-7517AB4C3709}"/>
                </a:ext>
              </a:extLst>
            </p:cNvPr>
            <p:cNvSpPr txBox="1"/>
            <p:nvPr/>
          </p:nvSpPr>
          <p:spPr>
            <a:xfrm>
              <a:off x="5264136" y="2507120"/>
              <a:ext cx="17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George Russell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709491D-E65A-4296-88BC-F3750B2941D1}"/>
                </a:ext>
              </a:extLst>
            </p:cNvPr>
            <p:cNvSpPr txBox="1"/>
            <p:nvPr/>
          </p:nvSpPr>
          <p:spPr>
            <a:xfrm>
              <a:off x="3917669" y="207505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AC796A8-4E60-487D-9008-86D736734DE7}"/>
                </a:ext>
              </a:extLst>
            </p:cNvPr>
            <p:cNvSpPr txBox="1"/>
            <p:nvPr/>
          </p:nvSpPr>
          <p:spPr>
            <a:xfrm>
              <a:off x="3487850" y="208470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D4E4CD7-08E7-47F2-813A-2E5FDD934457}"/>
                </a:ext>
              </a:extLst>
            </p:cNvPr>
            <p:cNvSpPr txBox="1"/>
            <p:nvPr/>
          </p:nvSpPr>
          <p:spPr>
            <a:xfrm>
              <a:off x="8000011" y="207505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3424F9E-562D-4C4C-990B-457CBCD38845}"/>
                </a:ext>
              </a:extLst>
            </p:cNvPr>
            <p:cNvSpPr txBox="1"/>
            <p:nvPr/>
          </p:nvSpPr>
          <p:spPr>
            <a:xfrm>
              <a:off x="7086715" y="208470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4BA859-6D83-4019-94EB-A88A7135D334}"/>
                </a:ext>
              </a:extLst>
            </p:cNvPr>
            <p:cNvSpPr txBox="1"/>
            <p:nvPr/>
          </p:nvSpPr>
          <p:spPr>
            <a:xfrm>
              <a:off x="5272547" y="2067158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George Russell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7AA51C6-C64B-46DC-8164-6ABD87B1A649}"/>
                </a:ext>
              </a:extLst>
            </p:cNvPr>
            <p:cNvSpPr txBox="1"/>
            <p:nvPr/>
          </p:nvSpPr>
          <p:spPr>
            <a:xfrm>
              <a:off x="3917669" y="2830742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E4B3BFB-9DB5-4A16-880D-8D2D3EBC0486}"/>
                </a:ext>
              </a:extLst>
            </p:cNvPr>
            <p:cNvSpPr txBox="1"/>
            <p:nvPr/>
          </p:nvSpPr>
          <p:spPr>
            <a:xfrm>
              <a:off x="3487850" y="2840389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43F6C3B-EA71-4B23-A77F-B396F09921A9}"/>
                </a:ext>
              </a:extLst>
            </p:cNvPr>
            <p:cNvSpPr txBox="1"/>
            <p:nvPr/>
          </p:nvSpPr>
          <p:spPr>
            <a:xfrm>
              <a:off x="7086715" y="2840389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6986924-6838-4D36-AC10-4840E131773B}"/>
                </a:ext>
              </a:extLst>
            </p:cNvPr>
            <p:cNvSpPr txBox="1"/>
            <p:nvPr/>
          </p:nvSpPr>
          <p:spPr>
            <a:xfrm>
              <a:off x="5272548" y="2822841"/>
              <a:ext cx="17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Louis Hamilton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CFE3FA2-2A0E-43D9-8ABF-178375ADA999}"/>
                </a:ext>
              </a:extLst>
            </p:cNvPr>
            <p:cNvSpPr txBox="1"/>
            <p:nvPr/>
          </p:nvSpPr>
          <p:spPr>
            <a:xfrm>
              <a:off x="512325" y="4064913"/>
              <a:ext cx="38321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800" i="1" dirty="0">
                <a:solidFill>
                  <a:srgbClr val="0070C0"/>
                </a:solidFill>
              </a:endParaRPr>
            </a:p>
            <a:p>
              <a:r>
                <a:rPr lang="en-US" sz="1800" i="1" dirty="0">
                  <a:solidFill>
                    <a:srgbClr val="0070C0"/>
                  </a:solidFill>
                </a:rPr>
                <a:t>You don’t have to follow this layout!!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6C396A-23E7-480A-AF0C-8D7D7744743D}"/>
                </a:ext>
              </a:extLst>
            </p:cNvPr>
            <p:cNvSpPr txBox="1"/>
            <p:nvPr/>
          </p:nvSpPr>
          <p:spPr>
            <a:xfrm>
              <a:off x="5966837" y="4145503"/>
              <a:ext cx="20887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This should behave like a modal window (like a dialog/popup), which stays until it is closed. Often the underlying view is partly hidden.</a:t>
              </a:r>
            </a:p>
          </p:txBody>
        </p:sp>
        <p:sp>
          <p:nvSpPr>
            <p:cNvPr id="199" name="Flowchart: Summing Junction 198">
              <a:extLst>
                <a:ext uri="{FF2B5EF4-FFF2-40B4-BE49-F238E27FC236}">
                  <a16:creationId xmlns:a16="http://schemas.microsoft.com/office/drawing/2014/main" id="{F4DE967A-7A12-4524-9411-4727760B8D97}"/>
                </a:ext>
              </a:extLst>
            </p:cNvPr>
            <p:cNvSpPr/>
            <p:nvPr/>
          </p:nvSpPr>
          <p:spPr>
            <a:xfrm>
              <a:off x="8886458" y="789258"/>
              <a:ext cx="217373" cy="217373"/>
            </a:xfrm>
            <a:prstGeom prst="flowChartSummingJunction">
              <a:avLst/>
            </a:prstGeom>
            <a:solidFill>
              <a:srgbClr val="D9D9D9"/>
            </a:solidFill>
            <a:ln w="31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06B4C6B-83D5-4560-96B4-17941FAB776F}"/>
                </a:ext>
              </a:extLst>
            </p:cNvPr>
            <p:cNvSpPr txBox="1"/>
            <p:nvPr/>
          </p:nvSpPr>
          <p:spPr>
            <a:xfrm>
              <a:off x="5777087" y="706549"/>
              <a:ext cx="3109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Modal windows often provide another way to close by clicking on element in upper-right corner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8E7803-5162-491C-AB5A-261ACE4910C4}"/>
                </a:ext>
              </a:extLst>
            </p:cNvPr>
            <p:cNvSpPr/>
            <p:nvPr/>
          </p:nvSpPr>
          <p:spPr>
            <a:xfrm>
              <a:off x="8889424" y="1088444"/>
              <a:ext cx="225952" cy="3002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61727A-81A9-42BF-B59E-846F119C7060}"/>
                </a:ext>
              </a:extLst>
            </p:cNvPr>
            <p:cNvSpPr/>
            <p:nvPr/>
          </p:nvSpPr>
          <p:spPr>
            <a:xfrm>
              <a:off x="3052604" y="1086044"/>
              <a:ext cx="6036350" cy="3004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0D64A2AD-669F-4183-906A-6CBDA6278054}"/>
                </a:ext>
              </a:extLst>
            </p:cNvPr>
            <p:cNvSpPr/>
            <p:nvPr/>
          </p:nvSpPr>
          <p:spPr>
            <a:xfrm rot="10800000">
              <a:off x="8907165" y="3957387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B5824211-E924-4F6C-AF4B-00EAB2A4DACA}"/>
                </a:ext>
              </a:extLst>
            </p:cNvPr>
            <p:cNvSpPr/>
            <p:nvPr/>
          </p:nvSpPr>
          <p:spPr>
            <a:xfrm>
              <a:off x="8918785" y="109362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368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F5D0-7EBB-46D2-8872-0AFEDB8E1673}"/>
              </a:ext>
            </a:extLst>
          </p:cNvPr>
          <p:cNvSpPr/>
          <p:nvPr/>
        </p:nvSpPr>
        <p:spPr>
          <a:xfrm>
            <a:off x="0" y="367990"/>
            <a:ext cx="12192000" cy="6233532"/>
          </a:xfrm>
          <a:prstGeom prst="rect">
            <a:avLst/>
          </a:prstGeom>
          <a:solidFill>
            <a:srgbClr val="3B3838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4662D3-8A67-4A7B-AEA8-E6AFE5DB361D}"/>
              </a:ext>
            </a:extLst>
          </p:cNvPr>
          <p:cNvGrpSpPr/>
          <p:nvPr/>
        </p:nvGrpSpPr>
        <p:grpSpPr>
          <a:xfrm>
            <a:off x="1311545" y="1159957"/>
            <a:ext cx="9009325" cy="4321434"/>
            <a:chOff x="331901" y="612517"/>
            <a:chExt cx="9009325" cy="432143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2B6AAAA-8E7B-478D-B02B-2D3EF1E8D86E}"/>
                </a:ext>
              </a:extLst>
            </p:cNvPr>
            <p:cNvSpPr/>
            <p:nvPr/>
          </p:nvSpPr>
          <p:spPr>
            <a:xfrm>
              <a:off x="331901" y="612517"/>
              <a:ext cx="9009325" cy="4321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0E71952-FFA8-47BA-8FB8-9D5E5B52098E}"/>
                </a:ext>
              </a:extLst>
            </p:cNvPr>
            <p:cNvSpPr txBox="1"/>
            <p:nvPr/>
          </p:nvSpPr>
          <p:spPr>
            <a:xfrm>
              <a:off x="949733" y="612517"/>
              <a:ext cx="1603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Driver Details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EA23C66-D4C1-400D-B90B-4DB5090CC51F}"/>
                </a:ext>
              </a:extLst>
            </p:cNvPr>
            <p:cNvSpPr txBox="1"/>
            <p:nvPr/>
          </p:nvSpPr>
          <p:spPr>
            <a:xfrm>
              <a:off x="1044456" y="912548"/>
              <a:ext cx="160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Name, dob, age, nationality, </a:t>
              </a:r>
              <a:r>
                <a:rPr lang="en-US" sz="1400" dirty="0" err="1"/>
                <a:t>url</a:t>
              </a:r>
              <a:endParaRPr lang="en-US" sz="1400" dirty="0"/>
            </a:p>
          </p:txBody>
        </p:sp>
        <p:sp>
          <p:nvSpPr>
            <p:cNvPr id="129" name="Rounded Rectangle 68">
              <a:extLst>
                <a:ext uri="{FF2B5EF4-FFF2-40B4-BE49-F238E27FC236}">
                  <a16:creationId xmlns:a16="http://schemas.microsoft.com/office/drawing/2014/main" id="{EB3099FE-FB50-4F8B-99FF-A034C52487CB}"/>
                </a:ext>
              </a:extLst>
            </p:cNvPr>
            <p:cNvSpPr/>
            <p:nvPr/>
          </p:nvSpPr>
          <p:spPr>
            <a:xfrm>
              <a:off x="1210319" y="1482343"/>
              <a:ext cx="127843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C5B51CB-B57B-4046-B53A-55806C2A2BF5}"/>
                </a:ext>
              </a:extLst>
            </p:cNvPr>
            <p:cNvSpPr txBox="1"/>
            <p:nvPr/>
          </p:nvSpPr>
          <p:spPr>
            <a:xfrm>
              <a:off x="1189171" y="1488715"/>
              <a:ext cx="1055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Add Favorites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9D3F983-BBBE-4A56-B234-F9F1A10BE4DE}"/>
                </a:ext>
              </a:extLst>
            </p:cNvPr>
            <p:cNvSpPr/>
            <p:nvPr/>
          </p:nvSpPr>
          <p:spPr>
            <a:xfrm>
              <a:off x="3052604" y="1086043"/>
              <a:ext cx="6036350" cy="29220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5548F01-824E-40A9-AD34-522C12182236}"/>
                </a:ext>
              </a:extLst>
            </p:cNvPr>
            <p:cNvSpPr txBox="1"/>
            <p:nvPr/>
          </p:nvSpPr>
          <p:spPr>
            <a:xfrm>
              <a:off x="5292208" y="4189437"/>
              <a:ext cx="3543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You may decide to make use of icons in buttons, with or without text, or simply use clickable icons.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D7C003D-C415-4FA7-B57C-D0F790D202D2}"/>
                </a:ext>
              </a:extLst>
            </p:cNvPr>
            <p:cNvSpPr/>
            <p:nvPr/>
          </p:nvSpPr>
          <p:spPr>
            <a:xfrm>
              <a:off x="828209" y="1955092"/>
              <a:ext cx="1955679" cy="20530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2C1BBD4-7722-4E30-81C5-CFFC8C7F274B}"/>
                </a:ext>
              </a:extLst>
            </p:cNvPr>
            <p:cNvSpPr txBox="1"/>
            <p:nvPr/>
          </p:nvSpPr>
          <p:spPr>
            <a:xfrm>
              <a:off x="982027" y="2282057"/>
              <a:ext cx="1571654" cy="1154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Driver image </a:t>
              </a:r>
            </a:p>
            <a:p>
              <a:r>
                <a:rPr lang="en-US" sz="1100" i="1" dirty="0">
                  <a:solidFill>
                    <a:srgbClr val="0070C0"/>
                  </a:solidFill>
                </a:rPr>
                <a:t>(I may or may not be able to obtain these images; If I can't I'll provide a generic image)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7FF2E9-4AEE-4CB6-8559-A2D99E876724}"/>
                </a:ext>
              </a:extLst>
            </p:cNvPr>
            <p:cNvSpPr txBox="1"/>
            <p:nvPr/>
          </p:nvSpPr>
          <p:spPr>
            <a:xfrm>
              <a:off x="3267970" y="1233922"/>
              <a:ext cx="2351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Race Results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A78AADB-FA14-4AC4-BBB4-09ED5A84F184}"/>
                </a:ext>
              </a:extLst>
            </p:cNvPr>
            <p:cNvSpPr txBox="1"/>
            <p:nvPr/>
          </p:nvSpPr>
          <p:spPr>
            <a:xfrm>
              <a:off x="3597411" y="1631813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Name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87B6F6-A3D3-47F9-9479-76A41E7ED0C0}"/>
                </a:ext>
              </a:extLst>
            </p:cNvPr>
            <p:cNvSpPr txBox="1"/>
            <p:nvPr/>
          </p:nvSpPr>
          <p:spPr>
            <a:xfrm>
              <a:off x="3267970" y="1633123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Rnd</a:t>
              </a:r>
              <a:endParaRPr lang="en-US" sz="1200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D8D0A6-281D-4433-ABA4-168B5E566628}"/>
                </a:ext>
              </a:extLst>
            </p:cNvPr>
            <p:cNvSpPr txBox="1"/>
            <p:nvPr/>
          </p:nvSpPr>
          <p:spPr>
            <a:xfrm>
              <a:off x="3570989" y="189021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British Grand Prix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2E09C90-1AB6-4A8A-A366-F826195868D7}"/>
                </a:ext>
              </a:extLst>
            </p:cNvPr>
            <p:cNvSpPr txBox="1"/>
            <p:nvPr/>
          </p:nvSpPr>
          <p:spPr>
            <a:xfrm>
              <a:off x="3330354" y="189986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6029EA8-45B8-4B67-A7BE-BE671913FB8C}"/>
                </a:ext>
              </a:extLst>
            </p:cNvPr>
            <p:cNvSpPr txBox="1"/>
            <p:nvPr/>
          </p:nvSpPr>
          <p:spPr>
            <a:xfrm>
              <a:off x="3562577" y="2278497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Italian Grand Prix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F200042-1A74-472A-809D-578D2AE18C4B}"/>
                </a:ext>
              </a:extLst>
            </p:cNvPr>
            <p:cNvSpPr txBox="1"/>
            <p:nvPr/>
          </p:nvSpPr>
          <p:spPr>
            <a:xfrm>
              <a:off x="3321942" y="2288144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9AD6525-EE79-4EA2-8450-38318C348EB2}"/>
                </a:ext>
              </a:extLst>
            </p:cNvPr>
            <p:cNvSpPr txBox="1"/>
            <p:nvPr/>
          </p:nvSpPr>
          <p:spPr>
            <a:xfrm>
              <a:off x="6502592" y="1631813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Points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5B12E53-92FF-43E0-B13F-61D02422EE1F}"/>
                </a:ext>
              </a:extLst>
            </p:cNvPr>
            <p:cNvSpPr txBox="1"/>
            <p:nvPr/>
          </p:nvSpPr>
          <p:spPr>
            <a:xfrm>
              <a:off x="5500490" y="1633123"/>
              <a:ext cx="438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Pos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95DF8B-CDF6-4AF1-8FF7-1AB810543A9C}"/>
                </a:ext>
              </a:extLst>
            </p:cNvPr>
            <p:cNvSpPr txBox="1"/>
            <p:nvPr/>
          </p:nvSpPr>
          <p:spPr>
            <a:xfrm>
              <a:off x="6476170" y="1890219"/>
              <a:ext cx="1341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F7CB097-43E2-4ED5-B75D-016B4CC926A1}"/>
                </a:ext>
              </a:extLst>
            </p:cNvPr>
            <p:cNvSpPr txBox="1"/>
            <p:nvPr/>
          </p:nvSpPr>
          <p:spPr>
            <a:xfrm>
              <a:off x="5562874" y="1899866"/>
              <a:ext cx="59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19D8112-3BA6-44F8-8557-ABEB985BE6E5}"/>
                </a:ext>
              </a:extLst>
            </p:cNvPr>
            <p:cNvSpPr txBox="1"/>
            <p:nvPr/>
          </p:nvSpPr>
          <p:spPr>
            <a:xfrm>
              <a:off x="6467758" y="2278497"/>
              <a:ext cx="1929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A2EEA11-83E5-4CD9-AE6E-6B48433F0437}"/>
                </a:ext>
              </a:extLst>
            </p:cNvPr>
            <p:cNvSpPr txBox="1"/>
            <p:nvPr/>
          </p:nvSpPr>
          <p:spPr>
            <a:xfrm>
              <a:off x="5554462" y="2288144"/>
              <a:ext cx="438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B3CB10-B13D-4852-BCAC-97A1DB01820B}"/>
                </a:ext>
              </a:extLst>
            </p:cNvPr>
            <p:cNvSpPr txBox="1"/>
            <p:nvPr/>
          </p:nvSpPr>
          <p:spPr>
            <a:xfrm>
              <a:off x="3321942" y="3021889"/>
              <a:ext cx="44954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Display the results for the current selected season sorted by round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2678359-220C-460E-A376-9D61DC8C1680}"/>
                </a:ext>
              </a:extLst>
            </p:cNvPr>
            <p:cNvSpPr txBox="1"/>
            <p:nvPr/>
          </p:nvSpPr>
          <p:spPr>
            <a:xfrm>
              <a:off x="803053" y="3722084"/>
              <a:ext cx="38321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800" i="1" dirty="0">
                <a:solidFill>
                  <a:srgbClr val="0070C0"/>
                </a:solidFill>
              </a:endParaRPr>
            </a:p>
            <a:p>
              <a:r>
                <a:rPr lang="en-US" sz="1800" i="1" dirty="0">
                  <a:solidFill>
                    <a:srgbClr val="0070C0"/>
                  </a:solidFill>
                </a:rPr>
                <a:t>You don’t have to follow this layout!!</a:t>
              </a:r>
            </a:p>
          </p:txBody>
        </p:sp>
        <p:sp>
          <p:nvSpPr>
            <p:cNvPr id="150" name="Rounded Rectangle 68">
              <a:extLst>
                <a:ext uri="{FF2B5EF4-FFF2-40B4-BE49-F238E27FC236}">
                  <a16:creationId xmlns:a16="http://schemas.microsoft.com/office/drawing/2014/main" id="{31F0C272-52F7-4B76-B817-06B2723113CE}"/>
                </a:ext>
              </a:extLst>
            </p:cNvPr>
            <p:cNvSpPr/>
            <p:nvPr/>
          </p:nvSpPr>
          <p:spPr>
            <a:xfrm>
              <a:off x="7915275" y="4472639"/>
              <a:ext cx="1147987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6072B7-6555-46A4-B909-3D00996C7298}"/>
                </a:ext>
              </a:extLst>
            </p:cNvPr>
            <p:cNvSpPr txBox="1"/>
            <p:nvPr/>
          </p:nvSpPr>
          <p:spPr>
            <a:xfrm>
              <a:off x="8030165" y="452604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8F886B4-88B9-456B-A249-6FDC991E3EA7}"/>
                </a:ext>
              </a:extLst>
            </p:cNvPr>
            <p:cNvSpPr txBox="1"/>
            <p:nvPr/>
          </p:nvSpPr>
          <p:spPr>
            <a:xfrm>
              <a:off x="803053" y="4329891"/>
              <a:ext cx="2088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This should behave like a modal window (like a dialog/popup)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274BE66-838A-4711-A13F-63BFBE7E30CB}"/>
                </a:ext>
              </a:extLst>
            </p:cNvPr>
            <p:cNvSpPr/>
            <p:nvPr/>
          </p:nvSpPr>
          <p:spPr>
            <a:xfrm>
              <a:off x="8856033" y="1097335"/>
              <a:ext cx="215180" cy="2925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34BFA0F9-2293-4A22-9395-6C9E72128790}"/>
                </a:ext>
              </a:extLst>
            </p:cNvPr>
            <p:cNvSpPr/>
            <p:nvPr/>
          </p:nvSpPr>
          <p:spPr>
            <a:xfrm rot="10800000">
              <a:off x="8907165" y="3840424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26456B7-A148-45AA-B37B-5F30062F7D8C}"/>
                </a:ext>
              </a:extLst>
            </p:cNvPr>
            <p:cNvSpPr/>
            <p:nvPr/>
          </p:nvSpPr>
          <p:spPr>
            <a:xfrm>
              <a:off x="8918785" y="109362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56" name="Heart 155">
              <a:extLst>
                <a:ext uri="{FF2B5EF4-FFF2-40B4-BE49-F238E27FC236}">
                  <a16:creationId xmlns:a16="http://schemas.microsoft.com/office/drawing/2014/main" id="{EF6777A9-FFF2-437F-A980-ABE4F7A863D9}"/>
                </a:ext>
              </a:extLst>
            </p:cNvPr>
            <p:cNvSpPr/>
            <p:nvPr/>
          </p:nvSpPr>
          <p:spPr>
            <a:xfrm>
              <a:off x="2171581" y="1536043"/>
              <a:ext cx="247602" cy="247602"/>
            </a:xfrm>
            <a:prstGeom prst="hear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3325B20-6A19-4DE7-8CD1-87E498D3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6285" y="706421"/>
              <a:ext cx="290602" cy="285718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9628723-25FF-446D-BF37-AC40DA3CC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0934" y="4508325"/>
              <a:ext cx="259348" cy="26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3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F5D0-7EBB-46D2-8872-0AFEDB8E1673}"/>
              </a:ext>
            </a:extLst>
          </p:cNvPr>
          <p:cNvSpPr/>
          <p:nvPr/>
        </p:nvSpPr>
        <p:spPr>
          <a:xfrm>
            <a:off x="0" y="367990"/>
            <a:ext cx="12192000" cy="6233532"/>
          </a:xfrm>
          <a:prstGeom prst="rect">
            <a:avLst/>
          </a:prstGeom>
          <a:solidFill>
            <a:srgbClr val="3B3838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AFD4A-C1CF-461C-8D77-C0A2129C484C}"/>
              </a:ext>
            </a:extLst>
          </p:cNvPr>
          <p:cNvGrpSpPr/>
          <p:nvPr/>
        </p:nvGrpSpPr>
        <p:grpSpPr>
          <a:xfrm>
            <a:off x="1746169" y="1477967"/>
            <a:ext cx="6254611" cy="3098854"/>
            <a:chOff x="383909" y="1621193"/>
            <a:chExt cx="6254611" cy="309885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978B3CF-4F38-4F62-BCAD-A35C849F9394}"/>
                </a:ext>
              </a:extLst>
            </p:cNvPr>
            <p:cNvSpPr/>
            <p:nvPr/>
          </p:nvSpPr>
          <p:spPr>
            <a:xfrm>
              <a:off x="383909" y="1621193"/>
              <a:ext cx="6107109" cy="3098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0D396E-A347-4F79-93E4-BB6D8449A3A3}"/>
                </a:ext>
              </a:extLst>
            </p:cNvPr>
            <p:cNvSpPr txBox="1"/>
            <p:nvPr/>
          </p:nvSpPr>
          <p:spPr>
            <a:xfrm>
              <a:off x="2685452" y="1793081"/>
              <a:ext cx="160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Circuit Details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AB301C5-423E-417A-AD41-3DF5588E5C80}"/>
                </a:ext>
              </a:extLst>
            </p:cNvPr>
            <p:cNvSpPr txBox="1"/>
            <p:nvPr/>
          </p:nvSpPr>
          <p:spPr>
            <a:xfrm>
              <a:off x="3387751" y="2300818"/>
              <a:ext cx="160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Name, location, country, </a:t>
              </a:r>
              <a:r>
                <a:rPr lang="en-US" sz="1400" dirty="0" err="1"/>
                <a:t>url</a:t>
              </a:r>
              <a:endParaRPr lang="en-US" sz="14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731D7E1-ACA3-44CD-8FD1-24DF8EEAE7BE}"/>
                </a:ext>
              </a:extLst>
            </p:cNvPr>
            <p:cNvSpPr/>
            <p:nvPr/>
          </p:nvSpPr>
          <p:spPr>
            <a:xfrm>
              <a:off x="645087" y="2306288"/>
              <a:ext cx="2632105" cy="207194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7D0FCD-3D89-41DC-A7EA-08C127A86D36}"/>
                </a:ext>
              </a:extLst>
            </p:cNvPr>
            <p:cNvSpPr txBox="1"/>
            <p:nvPr/>
          </p:nvSpPr>
          <p:spPr>
            <a:xfrm>
              <a:off x="798906" y="2458896"/>
              <a:ext cx="1945427" cy="1600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Circuit image</a:t>
              </a:r>
            </a:p>
            <a:p>
              <a:r>
                <a:rPr lang="en-US" sz="1400" i="1" dirty="0">
                  <a:solidFill>
                    <a:srgbClr val="0070C0"/>
                  </a:solidFill>
                </a:rPr>
                <a:t>(I may or may not be able to obtain these images; If I can't I'll provide a generic image)</a:t>
              </a:r>
            </a:p>
            <a:p>
              <a:endParaRPr lang="en-US" sz="1400" dirty="0"/>
            </a:p>
          </p:txBody>
        </p:sp>
        <p:sp>
          <p:nvSpPr>
            <p:cNvPr id="120" name="Rounded Rectangle 68">
              <a:extLst>
                <a:ext uri="{FF2B5EF4-FFF2-40B4-BE49-F238E27FC236}">
                  <a16:creationId xmlns:a16="http://schemas.microsoft.com/office/drawing/2014/main" id="{3F791BE4-3273-4298-9B72-B832229B97AB}"/>
                </a:ext>
              </a:extLst>
            </p:cNvPr>
            <p:cNvSpPr/>
            <p:nvPr/>
          </p:nvSpPr>
          <p:spPr>
            <a:xfrm>
              <a:off x="5347390" y="2401592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F7F2E57-45B5-4C2E-8379-09F10FA1A5C9}"/>
                </a:ext>
              </a:extLst>
            </p:cNvPr>
            <p:cNvSpPr txBox="1"/>
            <p:nvPr/>
          </p:nvSpPr>
          <p:spPr>
            <a:xfrm>
              <a:off x="5331083" y="2446425"/>
              <a:ext cx="1055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Add Favorites</a:t>
              </a:r>
            </a:p>
          </p:txBody>
        </p:sp>
        <p:sp>
          <p:nvSpPr>
            <p:cNvPr id="159" name="Rounded Rectangle 68">
              <a:extLst>
                <a:ext uri="{FF2B5EF4-FFF2-40B4-BE49-F238E27FC236}">
                  <a16:creationId xmlns:a16="http://schemas.microsoft.com/office/drawing/2014/main" id="{0BBE3CE1-9420-481C-AF08-8C09DE6BF184}"/>
                </a:ext>
              </a:extLst>
            </p:cNvPr>
            <p:cNvSpPr/>
            <p:nvPr/>
          </p:nvSpPr>
          <p:spPr>
            <a:xfrm>
              <a:off x="5392374" y="4267094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EAA719-0727-45A1-B7C6-FC1A8B8D6EB3}"/>
                </a:ext>
              </a:extLst>
            </p:cNvPr>
            <p:cNvSpPr txBox="1"/>
            <p:nvPr/>
          </p:nvSpPr>
          <p:spPr>
            <a:xfrm>
              <a:off x="5657294" y="4282280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92680E-6BAA-422D-B700-EB5F7B73F6AF}"/>
                </a:ext>
              </a:extLst>
            </p:cNvPr>
            <p:cNvSpPr txBox="1"/>
            <p:nvPr/>
          </p:nvSpPr>
          <p:spPr>
            <a:xfrm>
              <a:off x="4549752" y="3787967"/>
              <a:ext cx="2088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This should behave like a modal window (like a dialog/popup)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0F442A1-3BE9-49DD-A197-9DBD94675A13}"/>
                </a:ext>
              </a:extLst>
            </p:cNvPr>
            <p:cNvSpPr txBox="1"/>
            <p:nvPr/>
          </p:nvSpPr>
          <p:spPr>
            <a:xfrm>
              <a:off x="3387751" y="2888299"/>
              <a:ext cx="2088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Don’t just dump this info together like this: format it in a way that makes it easy to read and pleasing to look at.</a:t>
              </a:r>
            </a:p>
          </p:txBody>
        </p:sp>
        <p:sp>
          <p:nvSpPr>
            <p:cNvPr id="163" name="Flowchart: Summing Junction 162">
              <a:extLst>
                <a:ext uri="{FF2B5EF4-FFF2-40B4-BE49-F238E27FC236}">
                  <a16:creationId xmlns:a16="http://schemas.microsoft.com/office/drawing/2014/main" id="{1FF96F3A-E45B-4F79-A279-B251DC54D86C}"/>
                </a:ext>
              </a:extLst>
            </p:cNvPr>
            <p:cNvSpPr/>
            <p:nvPr/>
          </p:nvSpPr>
          <p:spPr>
            <a:xfrm>
              <a:off x="6168742" y="1707750"/>
              <a:ext cx="217373" cy="217373"/>
            </a:xfrm>
            <a:prstGeom prst="flowChartSummingJunction">
              <a:avLst/>
            </a:prstGeom>
            <a:solidFill>
              <a:srgbClr val="D9D9D9"/>
            </a:solidFill>
            <a:ln w="31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42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7A79D0-0F3B-2764-67B1-92F7C7554927}"/>
              </a:ext>
            </a:extLst>
          </p:cNvPr>
          <p:cNvSpPr/>
          <p:nvPr/>
        </p:nvSpPr>
        <p:spPr>
          <a:xfrm>
            <a:off x="8437318" y="1862983"/>
            <a:ext cx="3568935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92505" y="1601072"/>
            <a:ext cx="3500251" cy="471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130399" y="1293295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2023 Races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596912" y="165561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2BD96-46C1-BDEC-8C4E-D23F00163879}"/>
              </a:ext>
            </a:extLst>
          </p:cNvPr>
          <p:cNvSpPr txBox="1"/>
          <p:nvPr/>
        </p:nvSpPr>
        <p:spPr>
          <a:xfrm>
            <a:off x="159183" y="1644895"/>
            <a:ext cx="43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Rnd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570490" y="1914023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British Grand Prix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5C123-FB51-0985-995D-5E2A429BD4F1}"/>
              </a:ext>
            </a:extLst>
          </p:cNvPr>
          <p:cNvSpPr txBox="1"/>
          <p:nvPr/>
        </p:nvSpPr>
        <p:spPr>
          <a:xfrm>
            <a:off x="221567" y="1911638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2330413" y="1962508"/>
            <a:ext cx="516145" cy="191805"/>
            <a:chOff x="-1916246" y="7340127"/>
            <a:chExt cx="652701" cy="256206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562078" y="2302301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Italian Grand Prix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4C7DF-0C4B-2C5D-55E2-87BAC3C77915}"/>
              </a:ext>
            </a:extLst>
          </p:cNvPr>
          <p:cNvSpPr txBox="1"/>
          <p:nvPr/>
        </p:nvSpPr>
        <p:spPr>
          <a:xfrm>
            <a:off x="213155" y="2299916"/>
            <a:ext cx="438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AE878A-0638-462A-830A-B260A4C65B87}"/>
              </a:ext>
            </a:extLst>
          </p:cNvPr>
          <p:cNvSpPr/>
          <p:nvPr/>
        </p:nvSpPr>
        <p:spPr>
          <a:xfrm>
            <a:off x="4353421" y="1867484"/>
            <a:ext cx="3969061" cy="4457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55D02-8798-437E-DFB4-1B8BCEEEA23B}"/>
              </a:ext>
            </a:extLst>
          </p:cNvPr>
          <p:cNvSpPr txBox="1"/>
          <p:nvPr/>
        </p:nvSpPr>
        <p:spPr>
          <a:xfrm>
            <a:off x="9888426" y="182505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BE946-7A05-1E04-1A4A-A199E23D76A0}"/>
              </a:ext>
            </a:extLst>
          </p:cNvPr>
          <p:cNvSpPr txBox="1"/>
          <p:nvPr/>
        </p:nvSpPr>
        <p:spPr>
          <a:xfrm>
            <a:off x="5291360" y="187686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Qualifying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E4E28-495B-9099-C1DF-063F278BFA9F}"/>
              </a:ext>
            </a:extLst>
          </p:cNvPr>
          <p:cNvSpPr txBox="1"/>
          <p:nvPr/>
        </p:nvSpPr>
        <p:spPr>
          <a:xfrm>
            <a:off x="4734587" y="2401265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188A7-77D8-68C2-033D-F8C23A6260EB}"/>
              </a:ext>
            </a:extLst>
          </p:cNvPr>
          <p:cNvSpPr txBox="1"/>
          <p:nvPr/>
        </p:nvSpPr>
        <p:spPr>
          <a:xfrm>
            <a:off x="4457452" y="2403625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77E718-2E47-FA48-AA9E-E32D8619CE08}"/>
              </a:ext>
            </a:extLst>
          </p:cNvPr>
          <p:cNvSpPr txBox="1"/>
          <p:nvPr/>
        </p:nvSpPr>
        <p:spPr>
          <a:xfrm>
            <a:off x="6637192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1:27:23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9E3C7A-CA90-E236-48DB-554E91B88126}"/>
              </a:ext>
            </a:extLst>
          </p:cNvPr>
          <p:cNvSpPr txBox="1"/>
          <p:nvPr/>
        </p:nvSpPr>
        <p:spPr>
          <a:xfrm>
            <a:off x="4392874" y="218129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30BE-2843-6B20-5FC2-BDC0DAB50174}"/>
              </a:ext>
            </a:extLst>
          </p:cNvPr>
          <p:cNvSpPr txBox="1"/>
          <p:nvPr/>
        </p:nvSpPr>
        <p:spPr>
          <a:xfrm>
            <a:off x="6714534" y="2171738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1B78D2-1212-2752-E17F-A02CC884CFCE}"/>
              </a:ext>
            </a:extLst>
          </p:cNvPr>
          <p:cNvSpPr txBox="1"/>
          <p:nvPr/>
        </p:nvSpPr>
        <p:spPr>
          <a:xfrm>
            <a:off x="7222313" y="2181297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2F2A-674C-DFDB-1E4E-54ED3FA95054}"/>
              </a:ext>
            </a:extLst>
          </p:cNvPr>
          <p:cNvSpPr txBox="1"/>
          <p:nvPr/>
        </p:nvSpPr>
        <p:spPr>
          <a:xfrm>
            <a:off x="7729490" y="2178375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D7E47-ACB8-D685-4C5B-0D3C5A96A417}"/>
              </a:ext>
            </a:extLst>
          </p:cNvPr>
          <p:cNvSpPr txBox="1"/>
          <p:nvPr/>
        </p:nvSpPr>
        <p:spPr>
          <a:xfrm>
            <a:off x="8948749" y="340024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D2486-FC4A-F1C2-158D-A8702E9DDCEE}"/>
              </a:ext>
            </a:extLst>
          </p:cNvPr>
          <p:cNvSpPr txBox="1"/>
          <p:nvPr/>
        </p:nvSpPr>
        <p:spPr>
          <a:xfrm>
            <a:off x="8552579" y="3367881"/>
            <a:ext cx="29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8989F-B1CC-6D7F-9249-D80F5CA2FB9D}"/>
              </a:ext>
            </a:extLst>
          </p:cNvPr>
          <p:cNvSpPr txBox="1"/>
          <p:nvPr/>
        </p:nvSpPr>
        <p:spPr>
          <a:xfrm>
            <a:off x="8488001" y="3145554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88401-5EE4-D580-6376-B5A1F680BD0B}"/>
              </a:ext>
            </a:extLst>
          </p:cNvPr>
          <p:cNvSpPr txBox="1"/>
          <p:nvPr/>
        </p:nvSpPr>
        <p:spPr>
          <a:xfrm>
            <a:off x="11545505" y="3163941"/>
            <a:ext cx="460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F5778-1988-8CD6-A2B4-F625145986C0}"/>
              </a:ext>
            </a:extLst>
          </p:cNvPr>
          <p:cNvSpPr txBox="1"/>
          <p:nvPr/>
        </p:nvSpPr>
        <p:spPr>
          <a:xfrm>
            <a:off x="11087877" y="3163454"/>
            <a:ext cx="58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D4900-8E74-FC2F-052E-513816D390C0}"/>
              </a:ext>
            </a:extLst>
          </p:cNvPr>
          <p:cNvSpPr txBox="1"/>
          <p:nvPr/>
        </p:nvSpPr>
        <p:spPr>
          <a:xfrm>
            <a:off x="7168421" y="2455374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E785-EF73-175E-130C-5887C25652C1}"/>
              </a:ext>
            </a:extLst>
          </p:cNvPr>
          <p:cNvSpPr txBox="1"/>
          <p:nvPr/>
        </p:nvSpPr>
        <p:spPr>
          <a:xfrm>
            <a:off x="7665328" y="2444679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9428F-452A-DC28-00AE-1A7926C2F40C}"/>
              </a:ext>
            </a:extLst>
          </p:cNvPr>
          <p:cNvSpPr txBox="1"/>
          <p:nvPr/>
        </p:nvSpPr>
        <p:spPr>
          <a:xfrm>
            <a:off x="5898249" y="2403625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0AC09-4948-4877-2969-52FDED2A6592}"/>
              </a:ext>
            </a:extLst>
          </p:cNvPr>
          <p:cNvSpPr txBox="1"/>
          <p:nvPr/>
        </p:nvSpPr>
        <p:spPr>
          <a:xfrm>
            <a:off x="10123684" y="337628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Red Bull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67FC4-1666-7FC4-0CD8-3E79B13EF0D7}"/>
              </a:ext>
            </a:extLst>
          </p:cNvPr>
          <p:cNvSpPr txBox="1"/>
          <p:nvPr/>
        </p:nvSpPr>
        <p:spPr>
          <a:xfrm>
            <a:off x="1109687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60A035-1DD9-20BC-D0FD-4CCF9D9CD1C0}"/>
              </a:ext>
            </a:extLst>
          </p:cNvPr>
          <p:cNvSpPr txBox="1"/>
          <p:nvPr/>
        </p:nvSpPr>
        <p:spPr>
          <a:xfrm>
            <a:off x="11591120" y="337628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71C9E0-1B7C-54FC-D71E-284C79205E6A}"/>
              </a:ext>
            </a:extLst>
          </p:cNvPr>
          <p:cNvSpPr txBox="1"/>
          <p:nvPr/>
        </p:nvSpPr>
        <p:spPr>
          <a:xfrm>
            <a:off x="8977073" y="368480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6EC7-D192-2ACB-2C0A-B7197CAB6898}"/>
              </a:ext>
            </a:extLst>
          </p:cNvPr>
          <p:cNvSpPr txBox="1"/>
          <p:nvPr/>
        </p:nvSpPr>
        <p:spPr>
          <a:xfrm>
            <a:off x="10152008" y="3660842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Ferrari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37F776-7507-1798-5CE4-5B7DB00D616A}"/>
              </a:ext>
            </a:extLst>
          </p:cNvPr>
          <p:cNvSpPr txBox="1"/>
          <p:nvPr/>
        </p:nvSpPr>
        <p:spPr>
          <a:xfrm>
            <a:off x="1112519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AB0925-71DA-051D-E11C-AD5BF6757828}"/>
              </a:ext>
            </a:extLst>
          </p:cNvPr>
          <p:cNvSpPr txBox="1"/>
          <p:nvPr/>
        </p:nvSpPr>
        <p:spPr>
          <a:xfrm>
            <a:off x="11619444" y="3660841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9E404-A754-DF26-38FA-CDB03965BB72}"/>
              </a:ext>
            </a:extLst>
          </p:cNvPr>
          <p:cNvSpPr txBox="1"/>
          <p:nvPr/>
        </p:nvSpPr>
        <p:spPr>
          <a:xfrm>
            <a:off x="4623248" y="741357"/>
            <a:ext cx="240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F1 Dashboard Project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EB2036-ABAA-D47A-3E3A-FB2EDDC7C648}"/>
              </a:ext>
            </a:extLst>
          </p:cNvPr>
          <p:cNvSpPr/>
          <p:nvPr/>
        </p:nvSpPr>
        <p:spPr>
          <a:xfrm>
            <a:off x="4258405" y="1241880"/>
            <a:ext cx="7851326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76937" y="1241880"/>
            <a:ext cx="3710872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55237-0236-5BFC-ED07-B5FB27B77DDC}"/>
              </a:ext>
            </a:extLst>
          </p:cNvPr>
          <p:cNvSpPr txBox="1"/>
          <p:nvPr/>
        </p:nvSpPr>
        <p:spPr>
          <a:xfrm>
            <a:off x="4299449" y="1615700"/>
            <a:ext cx="382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Race Name, Round #, year, </a:t>
            </a:r>
            <a:r>
              <a:rPr lang="en-US" sz="1200" b="1" u="sng" dirty="0"/>
              <a:t>Circuit Name</a:t>
            </a:r>
            <a:r>
              <a:rPr lang="en-US" sz="1200" b="1" dirty="0"/>
              <a:t>, Date, URL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BE746-3B3C-8784-CDF0-EB1F826D68A8}"/>
              </a:ext>
            </a:extLst>
          </p:cNvPr>
          <p:cNvSpPr/>
          <p:nvPr/>
        </p:nvSpPr>
        <p:spPr>
          <a:xfrm>
            <a:off x="8586473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7D93A-6438-BF74-CE10-455BD1C07160}"/>
              </a:ext>
            </a:extLst>
          </p:cNvPr>
          <p:cNvSpPr/>
          <p:nvPr/>
        </p:nvSpPr>
        <p:spPr>
          <a:xfrm>
            <a:off x="9772756" y="2268082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3D6E0B-5A70-7D0C-9C73-B3F63E3A30D7}"/>
              </a:ext>
            </a:extLst>
          </p:cNvPr>
          <p:cNvSpPr/>
          <p:nvPr/>
        </p:nvSpPr>
        <p:spPr>
          <a:xfrm>
            <a:off x="10974141" y="2276465"/>
            <a:ext cx="971495" cy="813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BC5C6-D1CF-9D39-FC8A-373C027FEEA0}"/>
              </a:ext>
            </a:extLst>
          </p:cNvPr>
          <p:cNvSpPr txBox="1"/>
          <p:nvPr/>
        </p:nvSpPr>
        <p:spPr>
          <a:xfrm>
            <a:off x="8913425" y="605711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Joe Random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DEACD3-9AE9-5449-F986-8EE497ED47AE}"/>
              </a:ext>
            </a:extLst>
          </p:cNvPr>
          <p:cNvSpPr txBox="1"/>
          <p:nvPr/>
        </p:nvSpPr>
        <p:spPr>
          <a:xfrm>
            <a:off x="8517255" y="6024751"/>
            <a:ext cx="396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224F07-2B3B-5463-24F0-5FB86C2B9E53}"/>
              </a:ext>
            </a:extLst>
          </p:cNvPr>
          <p:cNvSpPr txBox="1"/>
          <p:nvPr/>
        </p:nvSpPr>
        <p:spPr>
          <a:xfrm>
            <a:off x="10058864" y="603315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4AB7E6-BA71-3E33-6468-E1164EC99973}"/>
              </a:ext>
            </a:extLst>
          </p:cNvPr>
          <p:cNvSpPr txBox="1"/>
          <p:nvPr/>
        </p:nvSpPr>
        <p:spPr>
          <a:xfrm>
            <a:off x="1106154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885CA-71B1-DCBA-7900-7CE006F2DA31}"/>
              </a:ext>
            </a:extLst>
          </p:cNvPr>
          <p:cNvSpPr txBox="1"/>
          <p:nvPr/>
        </p:nvSpPr>
        <p:spPr>
          <a:xfrm>
            <a:off x="11555796" y="6033155"/>
            <a:ext cx="36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65BB49-C3ED-A44B-2268-75C003C5A76F}"/>
              </a:ext>
            </a:extLst>
          </p:cNvPr>
          <p:cNvSpPr txBox="1"/>
          <p:nvPr/>
        </p:nvSpPr>
        <p:spPr>
          <a:xfrm>
            <a:off x="8570693" y="2277414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Max Verstappen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E8C90-CA3F-58C0-5A58-BD676DFBC5A6}"/>
              </a:ext>
            </a:extLst>
          </p:cNvPr>
          <p:cNvSpPr txBox="1"/>
          <p:nvPr/>
        </p:nvSpPr>
        <p:spPr>
          <a:xfrm>
            <a:off x="8853535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94122D-C39E-3FE7-C5CC-7EE3D7F6A0A9}"/>
              </a:ext>
            </a:extLst>
          </p:cNvPr>
          <p:cNvSpPr txBox="1"/>
          <p:nvPr/>
        </p:nvSpPr>
        <p:spPr>
          <a:xfrm>
            <a:off x="9998317" y="2532108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E8829-C37D-799D-A4AE-C54D60ECF56A}"/>
              </a:ext>
            </a:extLst>
          </p:cNvPr>
          <p:cNvSpPr txBox="1"/>
          <p:nvPr/>
        </p:nvSpPr>
        <p:spPr>
          <a:xfrm>
            <a:off x="11177502" y="2523635"/>
            <a:ext cx="6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E5AD47-F3E8-7E10-F523-E3691707CD5F}"/>
              </a:ext>
            </a:extLst>
          </p:cNvPr>
          <p:cNvSpPr txBox="1"/>
          <p:nvPr/>
        </p:nvSpPr>
        <p:spPr>
          <a:xfrm>
            <a:off x="9806446" y="2283328"/>
            <a:ext cx="1281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Charles Leclerc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19DA76-44DC-E256-84B1-343604D01DD6}"/>
              </a:ext>
            </a:extLst>
          </p:cNvPr>
          <p:cNvSpPr txBox="1"/>
          <p:nvPr/>
        </p:nvSpPr>
        <p:spPr>
          <a:xfrm>
            <a:off x="11026492" y="2266754"/>
            <a:ext cx="105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Lewis Hamilton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76937" y="581114"/>
            <a:ext cx="12032794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ounded Rectangle 68">
            <a:extLst>
              <a:ext uri="{FF2B5EF4-FFF2-40B4-BE49-F238E27FC236}">
                <a16:creationId xmlns:a16="http://schemas.microsoft.com/office/drawing/2014/main" id="{9E70544A-AA85-E0E5-34A0-28B1C0B2174E}"/>
              </a:ext>
            </a:extLst>
          </p:cNvPr>
          <p:cNvSpPr/>
          <p:nvPr/>
        </p:nvSpPr>
        <p:spPr>
          <a:xfrm>
            <a:off x="11109142" y="72508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17FC52-63E3-C00A-D767-DF120D6DCB16}"/>
              </a:ext>
            </a:extLst>
          </p:cNvPr>
          <p:cNvSpPr txBox="1"/>
          <p:nvPr/>
        </p:nvSpPr>
        <p:spPr>
          <a:xfrm>
            <a:off x="11134679" y="735845"/>
            <a:ext cx="760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Favorites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2317089" y="2328750"/>
            <a:ext cx="516145" cy="191805"/>
            <a:chOff x="-1916246" y="7340127"/>
            <a:chExt cx="652701" cy="256206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622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Results</a:t>
              </a:r>
              <a:endParaRPr lang="en-US" sz="10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2129026-367D-DFBA-E0EB-FBF03F8D5148}"/>
              </a:ext>
            </a:extLst>
          </p:cNvPr>
          <p:cNvSpPr txBox="1"/>
          <p:nvPr/>
        </p:nvSpPr>
        <p:spPr>
          <a:xfrm>
            <a:off x="6637192" y="1249460"/>
            <a:ext cx="295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 for 2023 Italian Grand Prix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1A7C3-1C25-4A71-B1A1-DE981CF57B71}"/>
              </a:ext>
            </a:extLst>
          </p:cNvPr>
          <p:cNvSpPr txBox="1"/>
          <p:nvPr/>
        </p:nvSpPr>
        <p:spPr>
          <a:xfrm>
            <a:off x="6627279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1:46:23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00CA59-8CCD-46E1-8404-048210BBE98A}"/>
              </a:ext>
            </a:extLst>
          </p:cNvPr>
          <p:cNvSpPr txBox="1"/>
          <p:nvPr/>
        </p:nvSpPr>
        <p:spPr>
          <a:xfrm>
            <a:off x="7158508" y="2716695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1:23:23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B8410-1C5E-4722-A21F-8529F17F7370}"/>
              </a:ext>
            </a:extLst>
          </p:cNvPr>
          <p:cNvSpPr txBox="1"/>
          <p:nvPr/>
        </p:nvSpPr>
        <p:spPr>
          <a:xfrm>
            <a:off x="7655415" y="270600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1:24:23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BFD638-C2F4-4DE5-9D4F-1E6E9C1A6E66}"/>
              </a:ext>
            </a:extLst>
          </p:cNvPr>
          <p:cNvSpPr txBox="1"/>
          <p:nvPr/>
        </p:nvSpPr>
        <p:spPr>
          <a:xfrm>
            <a:off x="5888336" y="2664946"/>
            <a:ext cx="68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Haas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BAB15F-63C4-43E1-8419-F33C1A4334DD}"/>
              </a:ext>
            </a:extLst>
          </p:cNvPr>
          <p:cNvSpPr txBox="1"/>
          <p:nvPr/>
        </p:nvSpPr>
        <p:spPr>
          <a:xfrm>
            <a:off x="4933790" y="2168593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503666-FB4C-4BDF-BBEE-90825E362156}"/>
              </a:ext>
            </a:extLst>
          </p:cNvPr>
          <p:cNvSpPr txBox="1"/>
          <p:nvPr/>
        </p:nvSpPr>
        <p:spPr>
          <a:xfrm>
            <a:off x="5877456" y="2156758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E0862D-EA47-4A35-8EF3-08651B4C10D4}"/>
              </a:ext>
            </a:extLst>
          </p:cNvPr>
          <p:cNvSpPr txBox="1"/>
          <p:nvPr/>
        </p:nvSpPr>
        <p:spPr>
          <a:xfrm>
            <a:off x="10108972" y="3180305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E32D58-DF93-4DC3-A692-301F4133B441}"/>
              </a:ext>
            </a:extLst>
          </p:cNvPr>
          <p:cNvSpPr txBox="1"/>
          <p:nvPr/>
        </p:nvSpPr>
        <p:spPr>
          <a:xfrm>
            <a:off x="9193338" y="3169326"/>
            <a:ext cx="63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16" name="Rounded Rectangle 68">
            <a:extLst>
              <a:ext uri="{FF2B5EF4-FFF2-40B4-BE49-F238E27FC236}">
                <a16:creationId xmlns:a16="http://schemas.microsoft.com/office/drawing/2014/main" id="{DD9A35D5-1E02-4F6B-AE11-130A9E863AB7}"/>
              </a:ext>
            </a:extLst>
          </p:cNvPr>
          <p:cNvSpPr/>
          <p:nvPr/>
        </p:nvSpPr>
        <p:spPr>
          <a:xfrm>
            <a:off x="10059538" y="711959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3BA2-8C4F-471F-979D-0D68AEB8FA6B}"/>
              </a:ext>
            </a:extLst>
          </p:cNvPr>
          <p:cNvSpPr txBox="1"/>
          <p:nvPr/>
        </p:nvSpPr>
        <p:spPr>
          <a:xfrm>
            <a:off x="10085075" y="72271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7EFD35E1-4737-4D36-B24D-A4080BC6D2D8}"/>
              </a:ext>
            </a:extLst>
          </p:cNvPr>
          <p:cNvSpPr/>
          <p:nvPr/>
        </p:nvSpPr>
        <p:spPr>
          <a:xfrm>
            <a:off x="6275747" y="2770397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art 124">
            <a:extLst>
              <a:ext uri="{FF2B5EF4-FFF2-40B4-BE49-F238E27FC236}">
                <a16:creationId xmlns:a16="http://schemas.microsoft.com/office/drawing/2014/main" id="{3E53EACA-65F7-4EE0-A384-A54925151731}"/>
              </a:ext>
            </a:extLst>
          </p:cNvPr>
          <p:cNvSpPr/>
          <p:nvPr/>
        </p:nvSpPr>
        <p:spPr>
          <a:xfrm>
            <a:off x="9929541" y="3496906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art 125">
            <a:extLst>
              <a:ext uri="{FF2B5EF4-FFF2-40B4-BE49-F238E27FC236}">
                <a16:creationId xmlns:a16="http://schemas.microsoft.com/office/drawing/2014/main" id="{9DB3D793-C2B3-40C7-A91C-1A239CD32345}"/>
              </a:ext>
            </a:extLst>
          </p:cNvPr>
          <p:cNvSpPr/>
          <p:nvPr/>
        </p:nvSpPr>
        <p:spPr>
          <a:xfrm>
            <a:off x="1598054" y="2375885"/>
            <a:ext cx="85529" cy="85529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F5D0-7EBB-46D2-8872-0AFEDB8E1673}"/>
              </a:ext>
            </a:extLst>
          </p:cNvPr>
          <p:cNvSpPr/>
          <p:nvPr/>
        </p:nvSpPr>
        <p:spPr>
          <a:xfrm>
            <a:off x="0" y="367990"/>
            <a:ext cx="12192000" cy="6233532"/>
          </a:xfrm>
          <a:prstGeom prst="rect">
            <a:avLst/>
          </a:prstGeom>
          <a:solidFill>
            <a:srgbClr val="3B3838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06E427-518C-4DD0-A21B-091DDA6A2A9A}"/>
              </a:ext>
            </a:extLst>
          </p:cNvPr>
          <p:cNvGrpSpPr/>
          <p:nvPr/>
        </p:nvGrpSpPr>
        <p:grpSpPr>
          <a:xfrm>
            <a:off x="2203921" y="1517376"/>
            <a:ext cx="5668548" cy="3098854"/>
            <a:chOff x="488413" y="750336"/>
            <a:chExt cx="5668548" cy="309885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00F9FE-C96E-42AD-AFEF-DDFA61DF485D}"/>
                </a:ext>
              </a:extLst>
            </p:cNvPr>
            <p:cNvSpPr/>
            <p:nvPr/>
          </p:nvSpPr>
          <p:spPr>
            <a:xfrm>
              <a:off x="488413" y="750336"/>
              <a:ext cx="5668548" cy="3098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7B6141-32D4-48F2-948C-27424372DFD9}"/>
                </a:ext>
              </a:extLst>
            </p:cNvPr>
            <p:cNvSpPr txBox="1"/>
            <p:nvPr/>
          </p:nvSpPr>
          <p:spPr>
            <a:xfrm>
              <a:off x="2021097" y="853155"/>
              <a:ext cx="160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Favorites</a:t>
              </a:r>
            </a:p>
          </p:txBody>
        </p:sp>
        <p:sp>
          <p:nvSpPr>
            <p:cNvPr id="104" name="Rounded Rectangle 68">
              <a:extLst>
                <a:ext uri="{FF2B5EF4-FFF2-40B4-BE49-F238E27FC236}">
                  <a16:creationId xmlns:a16="http://schemas.microsoft.com/office/drawing/2014/main" id="{1BBB8DF2-5A53-48CD-B831-3C0F8C56078E}"/>
                </a:ext>
              </a:extLst>
            </p:cNvPr>
            <p:cNvSpPr/>
            <p:nvPr/>
          </p:nvSpPr>
          <p:spPr>
            <a:xfrm>
              <a:off x="4198283" y="855565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297E0C6-D5FA-40BE-9C01-873A8511815D}"/>
                </a:ext>
              </a:extLst>
            </p:cNvPr>
            <p:cNvSpPr txBox="1"/>
            <p:nvPr/>
          </p:nvSpPr>
          <p:spPr>
            <a:xfrm>
              <a:off x="4463203" y="870751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Close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7742EF-04D0-45FC-B9A0-2AE0C3BFDFFF}"/>
                </a:ext>
              </a:extLst>
            </p:cNvPr>
            <p:cNvSpPr/>
            <p:nvPr/>
          </p:nvSpPr>
          <p:spPr>
            <a:xfrm>
              <a:off x="749590" y="1664034"/>
              <a:ext cx="1610433" cy="2071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ounded Rectangle 68">
              <a:extLst>
                <a:ext uri="{FF2B5EF4-FFF2-40B4-BE49-F238E27FC236}">
                  <a16:creationId xmlns:a16="http://schemas.microsoft.com/office/drawing/2014/main" id="{B93DE027-60FA-41FF-945D-BC95658CAF04}"/>
                </a:ext>
              </a:extLst>
            </p:cNvPr>
            <p:cNvSpPr/>
            <p:nvPr/>
          </p:nvSpPr>
          <p:spPr>
            <a:xfrm>
              <a:off x="3117503" y="854489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A8EDF47-FB54-494E-9FC0-F238C17DA7AE}"/>
                </a:ext>
              </a:extLst>
            </p:cNvPr>
            <p:cNvSpPr txBox="1"/>
            <p:nvPr/>
          </p:nvSpPr>
          <p:spPr>
            <a:xfrm>
              <a:off x="3101196" y="899322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Empty Favorites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8921E40-F01C-4267-B8C0-4C1524E25A07}"/>
                </a:ext>
              </a:extLst>
            </p:cNvPr>
            <p:cNvSpPr txBox="1"/>
            <p:nvPr/>
          </p:nvSpPr>
          <p:spPr>
            <a:xfrm>
              <a:off x="1106102" y="1387035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Drivers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E07D6F-3338-4CBC-9673-1866718330DE}"/>
                </a:ext>
              </a:extLst>
            </p:cNvPr>
            <p:cNvSpPr/>
            <p:nvPr/>
          </p:nvSpPr>
          <p:spPr>
            <a:xfrm>
              <a:off x="2621201" y="1664034"/>
              <a:ext cx="1610433" cy="2071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967547-5600-4C21-B818-AF1CDB5F5AE6}"/>
                </a:ext>
              </a:extLst>
            </p:cNvPr>
            <p:cNvSpPr txBox="1"/>
            <p:nvPr/>
          </p:nvSpPr>
          <p:spPr>
            <a:xfrm>
              <a:off x="2977713" y="1387035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Constructors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F8E7931-2950-4D5D-9137-E0F3C48C655D}"/>
                </a:ext>
              </a:extLst>
            </p:cNvPr>
            <p:cNvSpPr/>
            <p:nvPr/>
          </p:nvSpPr>
          <p:spPr>
            <a:xfrm>
              <a:off x="4385052" y="1664034"/>
              <a:ext cx="1610433" cy="2071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EF1237D-9F83-4618-99A5-40CBE787A75B}"/>
                </a:ext>
              </a:extLst>
            </p:cNvPr>
            <p:cNvSpPr txBox="1"/>
            <p:nvPr/>
          </p:nvSpPr>
          <p:spPr>
            <a:xfrm>
              <a:off x="4741564" y="1387035"/>
              <a:ext cx="1253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Circuits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4C6F59-469D-4E1E-A421-8165A5D19DAB}"/>
                </a:ext>
              </a:extLst>
            </p:cNvPr>
            <p:cNvSpPr txBox="1"/>
            <p:nvPr/>
          </p:nvSpPr>
          <p:spPr>
            <a:xfrm>
              <a:off x="914090" y="1698155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Max Verstappen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DD4639-3138-472F-A9AD-F0380FD53B91}"/>
                </a:ext>
              </a:extLst>
            </p:cNvPr>
            <p:cNvSpPr txBox="1"/>
            <p:nvPr/>
          </p:nvSpPr>
          <p:spPr>
            <a:xfrm>
              <a:off x="914090" y="1950682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Lewis Hamilton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9D49443-1438-4C41-A4DD-1DA7BA96BD0F}"/>
                </a:ext>
              </a:extLst>
            </p:cNvPr>
            <p:cNvSpPr txBox="1"/>
            <p:nvPr/>
          </p:nvSpPr>
          <p:spPr>
            <a:xfrm>
              <a:off x="2837696" y="1714572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Mercedes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A99DA9D-9469-40AC-9EFF-BB235E660432}"/>
                </a:ext>
              </a:extLst>
            </p:cNvPr>
            <p:cNvSpPr txBox="1"/>
            <p:nvPr/>
          </p:nvSpPr>
          <p:spPr>
            <a:xfrm>
              <a:off x="4549552" y="1714572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Monza</a:t>
              </a:r>
            </a:p>
          </p:txBody>
        </p:sp>
        <p:sp>
          <p:nvSpPr>
            <p:cNvPr id="131" name="Flowchart: Summing Junction 130">
              <a:extLst>
                <a:ext uri="{FF2B5EF4-FFF2-40B4-BE49-F238E27FC236}">
                  <a16:creationId xmlns:a16="http://schemas.microsoft.com/office/drawing/2014/main" id="{0E60CADD-74A7-4B2C-98C1-5BEBB05153DE}"/>
                </a:ext>
              </a:extLst>
            </p:cNvPr>
            <p:cNvSpPr/>
            <p:nvPr/>
          </p:nvSpPr>
          <p:spPr>
            <a:xfrm>
              <a:off x="5874421" y="851312"/>
              <a:ext cx="217373" cy="217373"/>
            </a:xfrm>
            <a:prstGeom prst="flowChartSummingJunction">
              <a:avLst/>
            </a:prstGeom>
            <a:solidFill>
              <a:srgbClr val="D9D9D9"/>
            </a:solidFill>
            <a:ln w="31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715F020-EF28-4361-9553-FF646EE8BA03}"/>
                </a:ext>
              </a:extLst>
            </p:cNvPr>
            <p:cNvSpPr/>
            <p:nvPr/>
          </p:nvSpPr>
          <p:spPr>
            <a:xfrm>
              <a:off x="5838219" y="1676891"/>
              <a:ext cx="145602" cy="2059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332694A-BA48-4AA7-A0B1-E54F37470ADB}"/>
                </a:ext>
              </a:extLst>
            </p:cNvPr>
            <p:cNvSpPr/>
            <p:nvPr/>
          </p:nvSpPr>
          <p:spPr>
            <a:xfrm rot="10800000">
              <a:off x="5852095" y="3602627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9841A96E-DFD0-459D-ADFC-DFAC9D0F69BC}"/>
                </a:ext>
              </a:extLst>
            </p:cNvPr>
            <p:cNvSpPr/>
            <p:nvPr/>
          </p:nvSpPr>
          <p:spPr>
            <a:xfrm>
              <a:off x="5842645" y="171331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0912975-CED9-4E4A-A212-B2A1556C1C96}"/>
                </a:ext>
              </a:extLst>
            </p:cNvPr>
            <p:cNvSpPr/>
            <p:nvPr/>
          </p:nvSpPr>
          <p:spPr>
            <a:xfrm>
              <a:off x="4066440" y="1670462"/>
              <a:ext cx="145602" cy="2059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D18CE5C-DF31-4E12-92D0-21CD655893EB}"/>
                </a:ext>
              </a:extLst>
            </p:cNvPr>
            <p:cNvSpPr/>
            <p:nvPr/>
          </p:nvSpPr>
          <p:spPr>
            <a:xfrm rot="10800000">
              <a:off x="4080316" y="3596198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EB300409-1CC3-480B-9DC1-345AD6C77541}"/>
                </a:ext>
              </a:extLst>
            </p:cNvPr>
            <p:cNvSpPr/>
            <p:nvPr/>
          </p:nvSpPr>
          <p:spPr>
            <a:xfrm>
              <a:off x="4070866" y="1706882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F89AB76-237F-4502-82BA-4314534205A8}"/>
                </a:ext>
              </a:extLst>
            </p:cNvPr>
            <p:cNvSpPr/>
            <p:nvPr/>
          </p:nvSpPr>
          <p:spPr>
            <a:xfrm>
              <a:off x="2199947" y="1676891"/>
              <a:ext cx="145602" cy="2059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AA383D1-E373-4E5A-88A3-EA71ECDB8ADC}"/>
                </a:ext>
              </a:extLst>
            </p:cNvPr>
            <p:cNvSpPr/>
            <p:nvPr/>
          </p:nvSpPr>
          <p:spPr>
            <a:xfrm rot="10800000">
              <a:off x="2213823" y="3602627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0095452-D872-43A2-85E6-2B9D1763CF1D}"/>
                </a:ext>
              </a:extLst>
            </p:cNvPr>
            <p:cNvSpPr/>
            <p:nvPr/>
          </p:nvSpPr>
          <p:spPr>
            <a:xfrm>
              <a:off x="2204373" y="171331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8754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FAA49-39E2-4A5F-B321-B233936FD13B}"/>
              </a:ext>
            </a:extLst>
          </p:cNvPr>
          <p:cNvSpPr txBox="1"/>
          <p:nvPr/>
        </p:nvSpPr>
        <p:spPr>
          <a:xfrm>
            <a:off x="9176552" y="1232414"/>
            <a:ext cx="16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Name, location, country,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754FA-3DCC-4129-BEFA-68601E3E7B1F}"/>
              </a:ext>
            </a:extLst>
          </p:cNvPr>
          <p:cNvSpPr txBox="1"/>
          <p:nvPr/>
        </p:nvSpPr>
        <p:spPr>
          <a:xfrm>
            <a:off x="8638336" y="4699179"/>
            <a:ext cx="1945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Map (leaflet react component hopefully)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32CD5-E6E8-44C7-A99F-7108FEB67982}"/>
              </a:ext>
            </a:extLst>
          </p:cNvPr>
          <p:cNvSpPr txBox="1"/>
          <p:nvPr/>
        </p:nvSpPr>
        <p:spPr>
          <a:xfrm>
            <a:off x="8837874" y="3429000"/>
            <a:ext cx="1945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Circuit image (working on these)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C20330-226F-4A89-BFF4-B04FE9DBD610}"/>
              </a:ext>
            </a:extLst>
          </p:cNvPr>
          <p:cNvGrpSpPr/>
          <p:nvPr/>
        </p:nvGrpSpPr>
        <p:grpSpPr>
          <a:xfrm>
            <a:off x="488413" y="750336"/>
            <a:ext cx="5668548" cy="3098854"/>
            <a:chOff x="488413" y="750336"/>
            <a:chExt cx="5668548" cy="30988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F91CC1-B0B2-45EA-9338-3D079FB8288A}"/>
                </a:ext>
              </a:extLst>
            </p:cNvPr>
            <p:cNvSpPr/>
            <p:nvPr/>
          </p:nvSpPr>
          <p:spPr>
            <a:xfrm>
              <a:off x="488413" y="750336"/>
              <a:ext cx="5668548" cy="3098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44A279-F488-40F8-B00A-E31B4C9DD295}"/>
                </a:ext>
              </a:extLst>
            </p:cNvPr>
            <p:cNvSpPr txBox="1"/>
            <p:nvPr/>
          </p:nvSpPr>
          <p:spPr>
            <a:xfrm>
              <a:off x="2021097" y="853155"/>
              <a:ext cx="160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Favorites</a:t>
              </a:r>
            </a:p>
          </p:txBody>
        </p:sp>
        <p:sp>
          <p:nvSpPr>
            <p:cNvPr id="5" name="Rounded Rectangle 68">
              <a:extLst>
                <a:ext uri="{FF2B5EF4-FFF2-40B4-BE49-F238E27FC236}">
                  <a16:creationId xmlns:a16="http://schemas.microsoft.com/office/drawing/2014/main" id="{601FE84F-BC1F-4EA5-8F81-95943C26D9BD}"/>
                </a:ext>
              </a:extLst>
            </p:cNvPr>
            <p:cNvSpPr/>
            <p:nvPr/>
          </p:nvSpPr>
          <p:spPr>
            <a:xfrm>
              <a:off x="4198283" y="855565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F2229D-06B6-484F-BF30-03C44EBCA6EF}"/>
                </a:ext>
              </a:extLst>
            </p:cNvPr>
            <p:cNvSpPr txBox="1"/>
            <p:nvPr/>
          </p:nvSpPr>
          <p:spPr>
            <a:xfrm>
              <a:off x="4463203" y="870751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Close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B55CD7-77CC-4871-B117-46065B25CC29}"/>
                </a:ext>
              </a:extLst>
            </p:cNvPr>
            <p:cNvSpPr/>
            <p:nvPr/>
          </p:nvSpPr>
          <p:spPr>
            <a:xfrm>
              <a:off x="749590" y="1664034"/>
              <a:ext cx="1610433" cy="2071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8148C214-86A7-4B38-83F1-9AF7DB3B414F}"/>
                </a:ext>
              </a:extLst>
            </p:cNvPr>
            <p:cNvSpPr/>
            <p:nvPr/>
          </p:nvSpPr>
          <p:spPr>
            <a:xfrm>
              <a:off x="3117503" y="854489"/>
              <a:ext cx="993741" cy="3363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C6EC07-407D-4D7E-9F15-0AA3F00605DD}"/>
                </a:ext>
              </a:extLst>
            </p:cNvPr>
            <p:cNvSpPr txBox="1"/>
            <p:nvPr/>
          </p:nvSpPr>
          <p:spPr>
            <a:xfrm>
              <a:off x="3101196" y="899322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Empty Favorites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188590-16D6-4A26-B5DD-0102FEF75BCE}"/>
                </a:ext>
              </a:extLst>
            </p:cNvPr>
            <p:cNvSpPr txBox="1"/>
            <p:nvPr/>
          </p:nvSpPr>
          <p:spPr>
            <a:xfrm>
              <a:off x="1106102" y="1387035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Drivers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57F5DD-0D2E-4B69-A165-419D2D820105}"/>
                </a:ext>
              </a:extLst>
            </p:cNvPr>
            <p:cNvSpPr/>
            <p:nvPr/>
          </p:nvSpPr>
          <p:spPr>
            <a:xfrm>
              <a:off x="2621201" y="1664034"/>
              <a:ext cx="1610433" cy="2071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747F7F-DDBD-4579-8580-2A9CD86962CB}"/>
                </a:ext>
              </a:extLst>
            </p:cNvPr>
            <p:cNvSpPr txBox="1"/>
            <p:nvPr/>
          </p:nvSpPr>
          <p:spPr>
            <a:xfrm>
              <a:off x="2977713" y="1387035"/>
              <a:ext cx="172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Constructors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7F4495-0AAB-4553-91C8-39BBFB4EB773}"/>
                </a:ext>
              </a:extLst>
            </p:cNvPr>
            <p:cNvSpPr/>
            <p:nvPr/>
          </p:nvSpPr>
          <p:spPr>
            <a:xfrm>
              <a:off x="4385052" y="1664034"/>
              <a:ext cx="1610433" cy="2071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E6C5F5-53D8-4C2A-84AD-A0BBD08C422F}"/>
                </a:ext>
              </a:extLst>
            </p:cNvPr>
            <p:cNvSpPr txBox="1"/>
            <p:nvPr/>
          </p:nvSpPr>
          <p:spPr>
            <a:xfrm>
              <a:off x="4741564" y="1387035"/>
              <a:ext cx="1253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Circuits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BFEB3-CE8C-4044-A819-6D4312E7DD2D}"/>
                </a:ext>
              </a:extLst>
            </p:cNvPr>
            <p:cNvSpPr txBox="1"/>
            <p:nvPr/>
          </p:nvSpPr>
          <p:spPr>
            <a:xfrm>
              <a:off x="914090" y="1698155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Max Verstappen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F5FDFC-B6D8-4412-B96A-6BDA0C1545BC}"/>
                </a:ext>
              </a:extLst>
            </p:cNvPr>
            <p:cNvSpPr txBox="1"/>
            <p:nvPr/>
          </p:nvSpPr>
          <p:spPr>
            <a:xfrm>
              <a:off x="914090" y="1950682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Lewis Hamilton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22F1BA-FA90-4DE1-BE9A-E1A9878C15ED}"/>
                </a:ext>
              </a:extLst>
            </p:cNvPr>
            <p:cNvSpPr txBox="1"/>
            <p:nvPr/>
          </p:nvSpPr>
          <p:spPr>
            <a:xfrm>
              <a:off x="2837696" y="1714572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Mercedes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C8C62E-0041-43B1-B5D0-5C1ADE8BD8C3}"/>
                </a:ext>
              </a:extLst>
            </p:cNvPr>
            <p:cNvSpPr txBox="1"/>
            <p:nvPr/>
          </p:nvSpPr>
          <p:spPr>
            <a:xfrm>
              <a:off x="4549552" y="1714572"/>
              <a:ext cx="128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Monza</a:t>
              </a:r>
            </a:p>
          </p:txBody>
        </p:sp>
        <p:sp>
          <p:nvSpPr>
            <p:cNvPr id="22" name="Flowchart: Summing Junction 21">
              <a:extLst>
                <a:ext uri="{FF2B5EF4-FFF2-40B4-BE49-F238E27FC236}">
                  <a16:creationId xmlns:a16="http://schemas.microsoft.com/office/drawing/2014/main" id="{A715D682-AC70-4029-8DFC-0DF5D9405536}"/>
                </a:ext>
              </a:extLst>
            </p:cNvPr>
            <p:cNvSpPr/>
            <p:nvPr/>
          </p:nvSpPr>
          <p:spPr>
            <a:xfrm>
              <a:off x="5874421" y="851312"/>
              <a:ext cx="217373" cy="217373"/>
            </a:xfrm>
            <a:prstGeom prst="flowChartSummingJunction">
              <a:avLst/>
            </a:prstGeom>
            <a:solidFill>
              <a:srgbClr val="D9D9D9"/>
            </a:solidFill>
            <a:ln w="31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8ADB1C-C883-45D4-AB1A-577A344D45C6}"/>
                </a:ext>
              </a:extLst>
            </p:cNvPr>
            <p:cNvSpPr/>
            <p:nvPr/>
          </p:nvSpPr>
          <p:spPr>
            <a:xfrm>
              <a:off x="5838219" y="1676891"/>
              <a:ext cx="145602" cy="2059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E5B5A44-BEA8-4D9C-8917-1BF897B68D32}"/>
                </a:ext>
              </a:extLst>
            </p:cNvPr>
            <p:cNvSpPr/>
            <p:nvPr/>
          </p:nvSpPr>
          <p:spPr>
            <a:xfrm rot="10800000">
              <a:off x="5852095" y="3602627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5216CB3-C59D-4D75-9A1A-4D449133741C}"/>
                </a:ext>
              </a:extLst>
            </p:cNvPr>
            <p:cNvSpPr/>
            <p:nvPr/>
          </p:nvSpPr>
          <p:spPr>
            <a:xfrm>
              <a:off x="5842645" y="171331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9B9492-F558-421A-8EA5-4E205F16052A}"/>
                </a:ext>
              </a:extLst>
            </p:cNvPr>
            <p:cNvSpPr/>
            <p:nvPr/>
          </p:nvSpPr>
          <p:spPr>
            <a:xfrm>
              <a:off x="4066440" y="1670462"/>
              <a:ext cx="145602" cy="2059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6A03483-3392-43E0-BDFE-7B1C9FBE4C4E}"/>
                </a:ext>
              </a:extLst>
            </p:cNvPr>
            <p:cNvSpPr/>
            <p:nvPr/>
          </p:nvSpPr>
          <p:spPr>
            <a:xfrm rot="10800000">
              <a:off x="4080316" y="3596198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09662A0-05EC-42E1-9C70-3E195529F5F9}"/>
                </a:ext>
              </a:extLst>
            </p:cNvPr>
            <p:cNvSpPr/>
            <p:nvPr/>
          </p:nvSpPr>
          <p:spPr>
            <a:xfrm>
              <a:off x="4070866" y="1706882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C60E4A-71FF-466C-9D28-94C81C05021D}"/>
                </a:ext>
              </a:extLst>
            </p:cNvPr>
            <p:cNvSpPr/>
            <p:nvPr/>
          </p:nvSpPr>
          <p:spPr>
            <a:xfrm>
              <a:off x="2199947" y="1676891"/>
              <a:ext cx="145602" cy="2059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810DFED-BEF7-44A3-ABA4-FDA877028D90}"/>
                </a:ext>
              </a:extLst>
            </p:cNvPr>
            <p:cNvSpPr/>
            <p:nvPr/>
          </p:nvSpPr>
          <p:spPr>
            <a:xfrm rot="10800000">
              <a:off x="2213823" y="3602627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98FD7F0-BBB4-428A-AC96-CD35BA3D2172}"/>
                </a:ext>
              </a:extLst>
            </p:cNvPr>
            <p:cNvSpPr/>
            <p:nvPr/>
          </p:nvSpPr>
          <p:spPr>
            <a:xfrm>
              <a:off x="2204373" y="1713311"/>
              <a:ext cx="145603" cy="13335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584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1088</Words>
  <Application>Microsoft Office PowerPoint</Application>
  <PresentationFormat>Widescreen</PresentationFormat>
  <Paragraphs>404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Mount Royal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67</cp:revision>
  <dcterms:created xsi:type="dcterms:W3CDTF">2019-09-25T17:00:28Z</dcterms:created>
  <dcterms:modified xsi:type="dcterms:W3CDTF">2024-11-03T20:08:28Z</dcterms:modified>
</cp:coreProperties>
</file>