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mp Information">
            <a:extLst>
              <a:ext uri="{FF2B5EF4-FFF2-40B4-BE49-F238E27FC236}">
                <a16:creationId xmlns:a16="http://schemas.microsoft.com/office/drawing/2014/main" id="{9DD82D33-186E-4EFC-973E-51F87842C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mp Info Cont.">
            <a:extLst>
              <a:ext uri="{FF2B5EF4-FFF2-40B4-BE49-F238E27FC236}">
                <a16:creationId xmlns:a16="http://schemas.microsoft.com/office/drawing/2014/main" id="{3D51EBCF-9E7F-4D3B-9C96-6E2ED0AD9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ravel and EMP Rel">
            <a:extLst>
              <a:ext uri="{FF2B5EF4-FFF2-40B4-BE49-F238E27FC236}">
                <a16:creationId xmlns:a16="http://schemas.microsoft.com/office/drawing/2014/main" id="{0AE4C2B1-6493-4599-AFCD-A1D384285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ayment">
            <a:extLst>
              <a:ext uri="{FF2B5EF4-FFF2-40B4-BE49-F238E27FC236}">
                <a16:creationId xmlns:a16="http://schemas.microsoft.com/office/drawing/2014/main" id="{E4AE2466-4F85-445F-9258-20FCFD4FF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Exp Trends">
            <a:extLst>
              <a:ext uri="{FF2B5EF4-FFF2-40B4-BE49-F238E27FC236}">
                <a16:creationId xmlns:a16="http://schemas.microsoft.com/office/drawing/2014/main" id="{025E89DD-ECB8-4F47-A226-85ECB985A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anager">
            <a:extLst>
              <a:ext uri="{FF2B5EF4-FFF2-40B4-BE49-F238E27FC236}">
                <a16:creationId xmlns:a16="http://schemas.microsoft.com/office/drawing/2014/main" id="{2D1E5137-29CD-4A07-A8C4-59032F059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EMP_Final</dc:title>
  <dc:creator/>
  <cp:lastModifiedBy>Mrudhu</cp:lastModifiedBy>
  <cp:revision>2</cp:revision>
  <dcterms:created xsi:type="dcterms:W3CDTF">2023-01-08T20:15:12Z</dcterms:created>
  <dcterms:modified xsi:type="dcterms:W3CDTF">2023-01-08T20:15:55Z</dcterms:modified>
</cp:coreProperties>
</file>