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725FD-1EA1-4182-BB23-1D22BBFCC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2A3371-1678-4ECD-9D32-087727D58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6FF9F6-C506-42AA-B402-EA395D160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55E-D96F-48C4-9A07-E50986487257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8BC8F9-E10C-424C-898B-2873EE7F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15D7584-2BF2-4980-BAFD-29C2B6E49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EFDD-9ABC-4398-ACF2-94635FC00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1319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F6F711-0B3B-4FC6-82C7-BA16A88D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28E3296-D9B5-4318-8D3C-CCAEA08C5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73538F-2CE4-440F-8AB6-0186AB661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55E-D96F-48C4-9A07-E50986487257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3C0FF3-0326-4D2A-8492-69390E8B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0AA391-14A9-40C9-A7D3-C838D9695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EFDD-9ABC-4398-ACF2-94635FC00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6965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14C0130-221B-46E8-9061-412C0202DF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6995F3C-9F87-4CA7-93FA-F92FD71B58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EEA3A9-DD3A-4986-A1EF-AA910C582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55E-D96F-48C4-9A07-E50986487257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2B0154-F4E3-4D01-BBA3-0CBE1838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1B2A7C-6B0B-4E23-97D7-72193EE3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EFDD-9ABC-4398-ACF2-94635FC00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924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9AB60D-FDE0-4F59-A05E-813F66B0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5909FF-FE44-4D80-9961-602DAE2D0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A3C8FD-3FFE-45D2-893A-F64408D50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55E-D96F-48C4-9A07-E50986487257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A273B1E-26D0-4F24-B7E0-A2BA6D271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A9647C-1ECA-4C67-8E27-22EFD46E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EFDD-9ABC-4398-ACF2-94635FC00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1279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743212-AFDB-493C-A683-14CAEB1FFB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5DE0700-9CE3-4212-89B5-AD7F377FF5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14309C9-08E8-42B3-BAC4-844411E0F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55E-D96F-48C4-9A07-E50986487257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B4ACEF-8A65-475C-B527-1266CF586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34C7851-000F-47C8-AE11-FBDE6D616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EFDD-9ABC-4398-ACF2-94635FC00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3042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5701B-2243-4596-9107-CDFF29699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5E7D9D-ECAC-4D8F-AABA-5C1052A58E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1ED018-5DBD-489F-93C6-F76000FFE2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BF8330B-02BA-43C8-B865-480E4E7AD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55E-D96F-48C4-9A07-E50986487257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3E9AA06-B4A0-486B-A38E-99FD288CC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410B60-7E9C-4511-940D-130975FDE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EFDD-9ABC-4398-ACF2-94635FC00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378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E39DF0-0A25-45EB-B58E-74847975F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DB737F-7973-4A08-96FB-91157378DA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935155-5C20-45A3-9CF1-560F7D780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B3CDBC-9080-4DE2-99E6-A68F0911C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0875256-0888-4606-972D-03FADB3612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1B32C4B-C0A0-458D-9A54-BD89A490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55E-D96F-48C4-9A07-E50986487257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E81017D-C568-46EA-9CD1-897FA4514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18DE53-5499-438E-A767-7A0807C05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EFDD-9ABC-4398-ACF2-94635FC00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69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60C15E-D6CA-4171-BBEC-AB4A1B11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A2ABAC4-AB4C-40B5-A66D-C72E4F5EA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55E-D96F-48C4-9A07-E50986487257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A4F9750-D6A7-4CE6-A3A9-52957A3AE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868786F-56BF-4327-A276-2F2418ED4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EFDD-9ABC-4398-ACF2-94635FC00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4528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7F3E9C5-2B43-48F5-BD77-E2114C777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55E-D96F-48C4-9A07-E50986487257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9E88ADC-AC9E-4D79-B4D8-AC56EEFDC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3E31315-3FA6-433B-A7D0-473C8C6B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EFDD-9ABC-4398-ACF2-94635FC00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16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AA45D2-47A2-4A95-9E74-2E0C0BE9B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6F510F-D70C-4C4A-9F4E-32055DBB5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CD9B780-7DBE-408E-8F85-46D7FD65E4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2F8CD19-D6CB-4432-B38C-108B1A770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55E-D96F-48C4-9A07-E50986487257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FD03FC-DCC7-46E6-B477-F4909B381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8A8072-CC80-4423-8DBE-A9AB7F35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EFDD-9ABC-4398-ACF2-94635FC00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722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23594-1052-4095-89C5-AA7A483E3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2251F9C-3F6B-4AA9-B3ED-7A34BE500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173982-D827-4D9F-81A9-45448803B6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58DE651-10EC-4A8C-B86B-66219183B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D555E-D96F-48C4-9A07-E50986487257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FF02CB-BB3A-45AB-8A36-B1E9DBCBB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A0E956-64A5-45A3-8B1A-B4B881E01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23EFDD-9ABC-4398-ACF2-94635FC00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3717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2D74A-5792-4131-9153-368539589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FFF783-FA5C-4419-804E-83318E928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24A12B-78E9-4B11-BE71-728CEC67F8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9D555E-D96F-48C4-9A07-E50986487257}" type="datetimeFigureOut">
              <a:rPr lang="ru-RU" smtClean="0"/>
              <a:t>01.10.2025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1BB471-F2C5-48A9-894C-7B5303D8FE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D96AC-CB1D-4CEE-995C-0E55F4CFFE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23EFDD-9ABC-4398-ACF2-94635FC002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896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66936-24D4-4844-9DC3-CB00867B0C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/>
              <a:t>хакатон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6CEF7C3-D7B4-4A26-93B6-641B3B260C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ПОЗВОНОЧНИК ВЕЖЛИВОСТЬ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0402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хакатон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хакатон</dc:title>
  <dc:creator>mateus</dc:creator>
  <cp:lastModifiedBy>mateus</cp:lastModifiedBy>
  <cp:revision>2</cp:revision>
  <dcterms:created xsi:type="dcterms:W3CDTF">2025-10-01T10:17:41Z</dcterms:created>
  <dcterms:modified xsi:type="dcterms:W3CDTF">2025-10-01T10:19:03Z</dcterms:modified>
</cp:coreProperties>
</file>