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Proyecto 1: </a:t>
            </a:r>
            <a:r>
              <a:rPr dirty="0" err="1"/>
              <a:t>Análisis</a:t>
            </a:r>
            <a:r>
              <a:rPr dirty="0"/>
              <a:t> y Predicción </a:t>
            </a:r>
            <a:r>
              <a:rPr dirty="0" err="1"/>
              <a:t>en</a:t>
            </a:r>
            <a:r>
              <a:rPr dirty="0"/>
              <a:t> Retail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EDA, </a:t>
            </a:r>
            <a:r>
              <a:rPr dirty="0" err="1"/>
              <a:t>Modelado</a:t>
            </a:r>
            <a:r>
              <a:rPr dirty="0"/>
              <a:t> y Benchmarking para </a:t>
            </a:r>
            <a:r>
              <a:rPr dirty="0" err="1"/>
              <a:t>predicción</a:t>
            </a:r>
            <a:r>
              <a:rPr dirty="0"/>
              <a:t> de </a:t>
            </a:r>
            <a:r>
              <a:rPr dirty="0" err="1"/>
              <a:t>comportamiento</a:t>
            </a:r>
            <a:r>
              <a:rPr dirty="0"/>
              <a:t> de </a:t>
            </a:r>
            <a:r>
              <a:rPr dirty="0" err="1"/>
              <a:t>clientes</a:t>
            </a:r>
            <a:endParaRPr dirty="0"/>
          </a:p>
        </p:txBody>
      </p:sp>
      <p:pic>
        <p:nvPicPr>
          <p:cNvPr id="5" name="Imagen 4" descr="Logotipo, Icono&#10;&#10;El contenido generado por IA puede ser incorrecto.">
            <a:extLst>
              <a:ext uri="{FF2B5EF4-FFF2-40B4-BE49-F238E27FC236}">
                <a16:creationId xmlns:a16="http://schemas.microsoft.com/office/drawing/2014/main" id="{04FD2AE4-5646-331B-6AE3-3DF53E02A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360" y="418455"/>
            <a:ext cx="2286000" cy="762000"/>
          </a:xfrm>
          <a:prstGeom prst="rect">
            <a:avLst/>
          </a:prstGeom>
        </p:spPr>
      </p:pic>
      <p:pic>
        <p:nvPicPr>
          <p:cNvPr id="7" name="Imagen 6" descr="Imagen que contiene 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4B6A2BF5-663C-CFF5-9310-039651C10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17168"/>
            <a:ext cx="3301518" cy="118809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5D130A7-C380-48AA-D562-9C3EC3E853B2}"/>
              </a:ext>
            </a:extLst>
          </p:cNvPr>
          <p:cNvSpPr txBox="1">
            <a:spLocks/>
          </p:cNvSpPr>
          <p:nvPr/>
        </p:nvSpPr>
        <p:spPr>
          <a:xfrm>
            <a:off x="685800" y="5924550"/>
            <a:ext cx="7772400" cy="735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1400" dirty="0"/>
              <a:t>Marcela Rubio Briones</a:t>
            </a:r>
          </a:p>
          <a:p>
            <a:r>
              <a:rPr lang="es-MX" sz="1400" dirty="0" err="1"/>
              <a:t>Bootcamp</a:t>
            </a:r>
            <a:r>
              <a:rPr lang="es-MX" sz="1400" dirty="0"/>
              <a:t> Cs de Datos y Machine </a:t>
            </a:r>
            <a:r>
              <a:rPr lang="es-MX" sz="1400" dirty="0" err="1"/>
              <a:t>Learning</a:t>
            </a:r>
            <a:endParaRPr lang="es-MX" sz="1400" dirty="0"/>
          </a:p>
          <a:p>
            <a:r>
              <a:rPr lang="es-CL" sz="1600" b="1" dirty="0"/>
              <a:t>b2b-sonda-ds-mayo-2025</a:t>
            </a:r>
          </a:p>
          <a:p>
            <a:endParaRPr lang="es-MX" sz="1400" dirty="0"/>
          </a:p>
          <a:p>
            <a:endParaRPr lang="es-MX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 y Objetivos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b="1" dirty="0" err="1"/>
              <a:t>Objetivo</a:t>
            </a:r>
            <a:r>
              <a:rPr b="1" dirty="0"/>
              <a:t> general: </a:t>
            </a:r>
            <a:r>
              <a:rPr dirty="0" err="1"/>
              <a:t>Realizar</a:t>
            </a:r>
            <a:r>
              <a:rPr dirty="0"/>
              <a:t> un </a:t>
            </a:r>
            <a:r>
              <a:rPr dirty="0" err="1"/>
              <a:t>análisis</a:t>
            </a:r>
            <a:r>
              <a:rPr dirty="0"/>
              <a:t> </a:t>
            </a:r>
            <a:r>
              <a:rPr dirty="0" err="1"/>
              <a:t>exploratorio</a:t>
            </a:r>
            <a:r>
              <a:rPr dirty="0"/>
              <a:t> </a:t>
            </a:r>
            <a:r>
              <a:rPr dirty="0" err="1"/>
              <a:t>completo</a:t>
            </a:r>
            <a:r>
              <a:rPr dirty="0"/>
              <a:t> y </a:t>
            </a:r>
            <a:r>
              <a:rPr dirty="0" err="1"/>
              <a:t>construir</a:t>
            </a:r>
            <a:r>
              <a:rPr dirty="0"/>
              <a:t> </a:t>
            </a:r>
            <a:r>
              <a:rPr dirty="0" err="1"/>
              <a:t>modelos</a:t>
            </a:r>
            <a:r>
              <a:rPr dirty="0"/>
              <a:t> </a:t>
            </a:r>
            <a:r>
              <a:rPr dirty="0" err="1"/>
              <a:t>predictivos</a:t>
            </a:r>
            <a:r>
              <a:rPr dirty="0"/>
              <a:t> para </a:t>
            </a:r>
            <a:r>
              <a:rPr dirty="0" err="1"/>
              <a:t>una</a:t>
            </a:r>
            <a:r>
              <a:rPr dirty="0"/>
              <a:t> tienda de retail.</a:t>
            </a:r>
          </a:p>
          <a:p>
            <a:pPr marL="0" indent="0" algn="just">
              <a:buNone/>
            </a:pPr>
            <a:endParaRPr lang="es-CL" dirty="0"/>
          </a:p>
          <a:p>
            <a:pPr marL="0" indent="0" algn="just">
              <a:buNone/>
            </a:pPr>
            <a:r>
              <a:rPr dirty="0"/>
              <a:t>En </a:t>
            </a:r>
            <a:r>
              <a:rPr dirty="0" err="1"/>
              <a:t>este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, se </a:t>
            </a:r>
            <a:r>
              <a:rPr dirty="0" err="1"/>
              <a:t>predijo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uso</a:t>
            </a:r>
            <a:r>
              <a:rPr dirty="0"/>
              <a:t> de </a:t>
            </a:r>
            <a:r>
              <a:rPr b="1" dirty="0" err="1"/>
              <a:t>código</a:t>
            </a:r>
            <a:r>
              <a:rPr b="1" dirty="0"/>
              <a:t> </a:t>
            </a:r>
            <a:r>
              <a:rPr b="1" dirty="0" err="1"/>
              <a:t>promocional</a:t>
            </a:r>
            <a:r>
              <a:rPr b="1" dirty="0"/>
              <a:t> </a:t>
            </a:r>
            <a:r>
              <a:rPr b="1" dirty="0" err="1"/>
              <a:t>por</a:t>
            </a:r>
            <a:r>
              <a:rPr b="1" dirty="0"/>
              <a:t> </a:t>
            </a:r>
            <a:r>
              <a:rPr b="1" dirty="0" err="1"/>
              <a:t>parte</a:t>
            </a:r>
            <a:r>
              <a:rPr b="1" dirty="0"/>
              <a:t> del </a:t>
            </a:r>
            <a:r>
              <a:rPr b="1" dirty="0" err="1"/>
              <a:t>cliente</a:t>
            </a:r>
            <a:r>
              <a:rPr dirty="0"/>
              <a:t>, </a:t>
            </a:r>
            <a:r>
              <a:rPr dirty="0" err="1"/>
              <a:t>como</a:t>
            </a:r>
            <a:r>
              <a:rPr dirty="0"/>
              <a:t> proxy de </a:t>
            </a:r>
            <a:r>
              <a:rPr dirty="0" err="1"/>
              <a:t>comportamiento</a:t>
            </a:r>
            <a:r>
              <a:rPr dirty="0"/>
              <a:t> de </a:t>
            </a:r>
            <a:r>
              <a:rPr dirty="0" err="1"/>
              <a:t>compra</a:t>
            </a:r>
            <a:r>
              <a:rPr dirty="0"/>
              <a:t>.</a:t>
            </a:r>
          </a:p>
          <a:p>
            <a:pPr marL="0" indent="0" algn="just">
              <a:buNone/>
            </a:pPr>
            <a:r>
              <a:rPr dirty="0"/>
              <a:t>Se </a:t>
            </a:r>
            <a:r>
              <a:rPr dirty="0" err="1"/>
              <a:t>aplicaron</a:t>
            </a:r>
            <a:r>
              <a:rPr dirty="0"/>
              <a:t> </a:t>
            </a:r>
            <a:r>
              <a:rPr dirty="0" err="1"/>
              <a:t>distintas</a:t>
            </a:r>
            <a:r>
              <a:rPr dirty="0"/>
              <a:t> </a:t>
            </a:r>
            <a:r>
              <a:rPr dirty="0" err="1"/>
              <a:t>técnicas</a:t>
            </a:r>
            <a:r>
              <a:rPr dirty="0"/>
              <a:t> de machine learning para </a:t>
            </a:r>
            <a:r>
              <a:rPr dirty="0" err="1"/>
              <a:t>evaluar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rendimiento</a:t>
            </a:r>
            <a:r>
              <a:rPr dirty="0"/>
              <a:t> </a:t>
            </a:r>
            <a:r>
              <a:rPr dirty="0" err="1"/>
              <a:t>predictivo</a:t>
            </a:r>
            <a:r>
              <a:rPr dirty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Descripción del Conjunto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3,900 </a:t>
            </a:r>
            <a:r>
              <a:rPr dirty="0" err="1"/>
              <a:t>registros</a:t>
            </a:r>
            <a:r>
              <a:rPr dirty="0"/>
              <a:t> de </a:t>
            </a:r>
            <a:r>
              <a:rPr dirty="0" err="1"/>
              <a:t>compras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tienda online.</a:t>
            </a:r>
          </a:p>
          <a:p>
            <a:r>
              <a:rPr dirty="0"/>
              <a:t>Variables: </a:t>
            </a:r>
            <a:r>
              <a:rPr dirty="0" err="1"/>
              <a:t>edad</a:t>
            </a:r>
            <a:r>
              <a:rPr dirty="0"/>
              <a:t>, </a:t>
            </a:r>
            <a:r>
              <a:rPr dirty="0" err="1"/>
              <a:t>género</a:t>
            </a:r>
            <a:r>
              <a:rPr dirty="0"/>
              <a:t>, </a:t>
            </a:r>
            <a:r>
              <a:rPr dirty="0" err="1"/>
              <a:t>categoría</a:t>
            </a:r>
            <a:r>
              <a:rPr dirty="0"/>
              <a:t> del </a:t>
            </a:r>
            <a:r>
              <a:rPr dirty="0" err="1"/>
              <a:t>producto</a:t>
            </a:r>
            <a:r>
              <a:rPr dirty="0"/>
              <a:t>, </a:t>
            </a:r>
            <a:r>
              <a:rPr dirty="0" err="1"/>
              <a:t>método</a:t>
            </a:r>
            <a:r>
              <a:rPr dirty="0"/>
              <a:t> de </a:t>
            </a:r>
            <a:r>
              <a:rPr dirty="0" err="1"/>
              <a:t>pago</a:t>
            </a:r>
            <a:r>
              <a:rPr dirty="0"/>
              <a:t>, </a:t>
            </a:r>
            <a:r>
              <a:rPr dirty="0" err="1"/>
              <a:t>tamaño</a:t>
            </a:r>
            <a:r>
              <a:rPr dirty="0"/>
              <a:t>, color, </a:t>
            </a:r>
            <a:r>
              <a:rPr dirty="0" err="1"/>
              <a:t>estación</a:t>
            </a:r>
            <a:r>
              <a:rPr dirty="0"/>
              <a:t>, entre </a:t>
            </a:r>
            <a:r>
              <a:rPr dirty="0" err="1"/>
              <a:t>otras</a:t>
            </a:r>
            <a:r>
              <a:rPr dirty="0"/>
              <a:t>.</a:t>
            </a:r>
          </a:p>
          <a:p>
            <a:r>
              <a:rPr dirty="0"/>
              <a:t>Variable </a:t>
            </a:r>
            <a:r>
              <a:rPr dirty="0" err="1"/>
              <a:t>objetivo</a:t>
            </a:r>
            <a:r>
              <a:rPr dirty="0"/>
              <a:t>: </a:t>
            </a:r>
            <a:r>
              <a:rPr dirty="0" err="1"/>
              <a:t>uso</a:t>
            </a:r>
            <a:r>
              <a:rPr dirty="0"/>
              <a:t> de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promocional</a:t>
            </a:r>
            <a:r>
              <a:rPr dirty="0"/>
              <a:t> (</a:t>
            </a:r>
            <a:r>
              <a:rPr dirty="0" err="1"/>
              <a:t>binario</a:t>
            </a:r>
            <a:r>
              <a:rPr dirty="0"/>
              <a:t>: </a:t>
            </a:r>
            <a:r>
              <a:rPr dirty="0" err="1"/>
              <a:t>sí</a:t>
            </a:r>
            <a:r>
              <a:rPr dirty="0"/>
              <a:t>/no).</a:t>
            </a:r>
          </a:p>
          <a:p>
            <a:r>
              <a:rPr dirty="0"/>
              <a:t>Se </a:t>
            </a:r>
            <a:r>
              <a:rPr dirty="0" err="1"/>
              <a:t>detectó</a:t>
            </a:r>
            <a:r>
              <a:rPr dirty="0"/>
              <a:t> y </a:t>
            </a:r>
            <a:r>
              <a:rPr dirty="0" err="1"/>
              <a:t>eliminó</a:t>
            </a:r>
            <a:r>
              <a:rPr dirty="0"/>
              <a:t> data leakage </a:t>
            </a:r>
            <a:r>
              <a:rPr dirty="0" err="1"/>
              <a:t>en</a:t>
            </a:r>
            <a:r>
              <a:rPr dirty="0"/>
              <a:t> la variable '</a:t>
            </a:r>
            <a:r>
              <a:rPr dirty="0" err="1"/>
              <a:t>discount_applied</a:t>
            </a:r>
            <a:r>
              <a:rPr dirty="0"/>
              <a:t>'.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Principales Análisis y Hallazgos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EDA </a:t>
            </a:r>
            <a:r>
              <a:rPr dirty="0" err="1"/>
              <a:t>reveló</a:t>
            </a:r>
            <a:r>
              <a:rPr dirty="0"/>
              <a:t> un dataset </a:t>
            </a:r>
            <a:r>
              <a:rPr dirty="0" err="1"/>
              <a:t>balanceado</a:t>
            </a:r>
            <a:r>
              <a:rPr dirty="0"/>
              <a:t> (57% No, 43% </a:t>
            </a:r>
            <a:r>
              <a:rPr dirty="0" err="1"/>
              <a:t>Sí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uso</a:t>
            </a:r>
            <a:r>
              <a:rPr dirty="0"/>
              <a:t> de </a:t>
            </a:r>
            <a:r>
              <a:rPr dirty="0" err="1"/>
              <a:t>código</a:t>
            </a:r>
            <a:r>
              <a:rPr dirty="0"/>
              <a:t> </a:t>
            </a:r>
            <a:r>
              <a:rPr dirty="0" err="1"/>
              <a:t>promocional</a:t>
            </a:r>
            <a:r>
              <a:rPr dirty="0"/>
              <a:t>).</a:t>
            </a:r>
          </a:p>
          <a:p>
            <a:r>
              <a:rPr dirty="0"/>
              <a:t>Variables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edad</a:t>
            </a:r>
            <a:r>
              <a:rPr dirty="0"/>
              <a:t>, </a:t>
            </a:r>
            <a:r>
              <a:rPr dirty="0" err="1"/>
              <a:t>frecuencia</a:t>
            </a:r>
            <a:r>
              <a:rPr dirty="0"/>
              <a:t> de </a:t>
            </a:r>
            <a:r>
              <a:rPr dirty="0" err="1"/>
              <a:t>compra</a:t>
            </a:r>
            <a:r>
              <a:rPr dirty="0"/>
              <a:t> y </a:t>
            </a:r>
            <a:r>
              <a:rPr dirty="0" err="1"/>
              <a:t>método</a:t>
            </a:r>
            <a:r>
              <a:rPr dirty="0"/>
              <a:t> de </a:t>
            </a:r>
            <a:r>
              <a:rPr dirty="0" err="1"/>
              <a:t>pago</a:t>
            </a:r>
            <a:r>
              <a:rPr dirty="0"/>
              <a:t> </a:t>
            </a:r>
            <a:r>
              <a:rPr dirty="0" err="1"/>
              <a:t>tienen</a:t>
            </a:r>
            <a:r>
              <a:rPr dirty="0"/>
              <a:t> </a:t>
            </a:r>
            <a:r>
              <a:rPr dirty="0" err="1"/>
              <a:t>influencia</a:t>
            </a:r>
            <a:r>
              <a:rPr dirty="0"/>
              <a:t> </a:t>
            </a:r>
            <a:r>
              <a:rPr dirty="0" err="1"/>
              <a:t>significativa</a:t>
            </a:r>
            <a:r>
              <a:rPr dirty="0"/>
              <a:t>.</a:t>
            </a:r>
          </a:p>
          <a:p>
            <a:r>
              <a:rPr dirty="0"/>
              <a:t>Se </a:t>
            </a:r>
            <a:r>
              <a:rPr dirty="0" err="1"/>
              <a:t>aplicó</a:t>
            </a:r>
            <a:r>
              <a:rPr dirty="0"/>
              <a:t> </a:t>
            </a:r>
            <a:r>
              <a:rPr dirty="0" err="1"/>
              <a:t>codificación</a:t>
            </a:r>
            <a:r>
              <a:rPr dirty="0"/>
              <a:t> </a:t>
            </a:r>
            <a:r>
              <a:rPr dirty="0" err="1"/>
              <a:t>categórica</a:t>
            </a:r>
            <a:r>
              <a:rPr dirty="0"/>
              <a:t> y </a:t>
            </a:r>
            <a:r>
              <a:rPr dirty="0" err="1"/>
              <a:t>normalización</a:t>
            </a:r>
            <a:r>
              <a:rPr dirty="0"/>
              <a:t> para </a:t>
            </a:r>
            <a:r>
              <a:rPr dirty="0" err="1"/>
              <a:t>preparar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datos</a:t>
            </a:r>
            <a:r>
              <a:rPr dirty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Resultados de Modelos y Benchmarking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19F42BD-B496-E5D2-E9A7-BE534B2ED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652211"/>
              </p:ext>
            </p:extLst>
          </p:nvPr>
        </p:nvGraphicFramePr>
        <p:xfrm>
          <a:off x="772160" y="2270759"/>
          <a:ext cx="8229600" cy="18288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28477368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6259233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L" dirty="0">
                          <a:solidFill>
                            <a:srgbClr val="0070C0"/>
                          </a:solidFill>
                        </a:rPr>
                        <a:t>Modelo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L" dirty="0" err="1">
                          <a:solidFill>
                            <a:srgbClr val="0070C0"/>
                          </a:solidFill>
                        </a:rPr>
                        <a:t>Accuracy</a:t>
                      </a:r>
                      <a:endParaRPr lang="es-CL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372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L" b="1"/>
                        <a:t>Regresión Logística</a:t>
                      </a:r>
                      <a:endParaRPr lang="es-CL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L" dirty="0"/>
                        <a:t>80.13%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288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L" b="1"/>
                        <a:t>Árbol de Decisión</a:t>
                      </a:r>
                      <a:endParaRPr lang="es-CL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L"/>
                        <a:t>79.23%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134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L" b="1"/>
                        <a:t>K-Nearest Neighbors (KNN)</a:t>
                      </a:r>
                      <a:endParaRPr lang="es-CL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L"/>
                        <a:t>79.23%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843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L" b="1"/>
                        <a:t>Random Forest</a:t>
                      </a:r>
                      <a:endParaRPr lang="es-CL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L" b="1" dirty="0"/>
                        <a:t>81.15%    Mejor desempeño</a:t>
                      </a:r>
                      <a:endParaRPr lang="es-CL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8880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5C5C5-642F-46AE-47DB-DF66201A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16170-8663-41AC-C137-967A2E598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C5664CF-A583-52AC-49D7-61245C38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94" y="274638"/>
            <a:ext cx="3066126" cy="28833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F9D43C-D461-F0A3-FBB7-D8E82D735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74638"/>
            <a:ext cx="3068101" cy="280130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85BD61D-A569-88DD-1E95-D84894D8C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94" y="3340538"/>
            <a:ext cx="3187739" cy="291467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56AF226-7739-B4F0-207D-B0B87F3CC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301" y="3340538"/>
            <a:ext cx="3056800" cy="289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19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 y Recomendaciones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Random Forest es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modelo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efectivo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este</a:t>
            </a:r>
            <a:r>
              <a:rPr dirty="0"/>
              <a:t> </a:t>
            </a:r>
            <a:r>
              <a:rPr dirty="0" err="1"/>
              <a:t>contexto</a:t>
            </a:r>
            <a:r>
              <a:rPr dirty="0"/>
              <a:t>.</a:t>
            </a:r>
          </a:p>
          <a:p>
            <a:r>
              <a:rPr dirty="0" err="1"/>
              <a:t>Evitar</a:t>
            </a:r>
            <a:r>
              <a:rPr dirty="0"/>
              <a:t> data leakage es clave para m</a:t>
            </a:r>
            <a:r>
              <a:rPr lang="es-CL" dirty="0"/>
              <a:t>o</a:t>
            </a:r>
            <a:r>
              <a:rPr dirty="0"/>
              <a:t>delos </a:t>
            </a:r>
            <a:r>
              <a:rPr dirty="0" err="1"/>
              <a:t>confiables</a:t>
            </a:r>
            <a:r>
              <a:rPr dirty="0"/>
              <a:t>.</a:t>
            </a:r>
          </a:p>
          <a:p>
            <a:r>
              <a:rPr dirty="0"/>
              <a:t>Se </a:t>
            </a:r>
            <a:r>
              <a:rPr dirty="0" err="1"/>
              <a:t>recomienda</a:t>
            </a:r>
            <a:r>
              <a:rPr dirty="0"/>
              <a:t> </a:t>
            </a:r>
            <a:r>
              <a:rPr dirty="0" err="1"/>
              <a:t>implementar</a:t>
            </a:r>
            <a:r>
              <a:rPr dirty="0"/>
              <a:t> </a:t>
            </a:r>
            <a:r>
              <a:rPr dirty="0" err="1"/>
              <a:t>este</a:t>
            </a:r>
            <a:r>
              <a:rPr dirty="0"/>
              <a:t> </a:t>
            </a:r>
            <a:r>
              <a:rPr dirty="0" err="1"/>
              <a:t>modelo</a:t>
            </a:r>
            <a:r>
              <a:rPr dirty="0"/>
              <a:t> con </a:t>
            </a:r>
            <a:r>
              <a:rPr dirty="0" err="1"/>
              <a:t>monitoreo</a:t>
            </a:r>
            <a:r>
              <a:rPr dirty="0"/>
              <a:t> </a:t>
            </a:r>
            <a:r>
              <a:rPr dirty="0" err="1"/>
              <a:t>constante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producción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265</Words>
  <Application>Microsoft Office PowerPoint</Application>
  <PresentationFormat>Presentación en pantalla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Proyecto 1: Análisis y Predicción en Retail</vt:lpstr>
      <vt:lpstr>Introducción y Objetivos</vt:lpstr>
      <vt:lpstr>Descripción del Conjunto de Datos</vt:lpstr>
      <vt:lpstr>Principales Análisis y Hallazgos</vt:lpstr>
      <vt:lpstr>Resultados de Modelos y Benchmarking</vt:lpstr>
      <vt:lpstr>Presentación de PowerPoint</vt:lpstr>
      <vt:lpstr>Conclusiones y Recomendaciones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Marcela Rubio Briones (LC-SFF)</cp:lastModifiedBy>
  <cp:revision>8</cp:revision>
  <dcterms:created xsi:type="dcterms:W3CDTF">2013-01-27T09:14:16Z</dcterms:created>
  <dcterms:modified xsi:type="dcterms:W3CDTF">2025-07-10T05:28:45Z</dcterms:modified>
  <cp:category/>
</cp:coreProperties>
</file>