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62" r:id="rId4"/>
    <p:sldId id="263" r:id="rId5"/>
    <p:sldId id="258" r:id="rId6"/>
    <p:sldId id="256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Visio.Drawing.15</vt:lpstr>
      <vt:lpstr>MDP</vt:lpstr>
      <vt:lpstr>PowerPoint Presentation</vt:lpstr>
      <vt:lpstr>Result</vt:lpstr>
      <vt:lpstr>PowerPoint Presentation</vt:lpstr>
      <vt:lpstr>Verification and Validation</vt:lpstr>
      <vt:lpstr>PowerPoint Presentation</vt:lpstr>
      <vt:lpstr>PowerPoint Presentation</vt:lpstr>
      <vt:lpstr>PowerPoint Presentation</vt:lpstr>
      <vt:lpstr>Example of ABM Analysis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2017-04-18T16:40:58Z</dcterms:created>
  <dcterms:modified xsi:type="dcterms:W3CDTF">2017-04-18T18:18:58Z</dcterms:modified>
</cp:coreProperties>
</file>