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68" r:id="rId4"/>
    <p:sldId id="262" r:id="rId5"/>
    <p:sldId id="263" r:id="rId6"/>
    <p:sldId id="258" r:id="rId7"/>
    <p:sldId id="256" r:id="rId8"/>
    <p:sldId id="270" r:id="rId9"/>
    <p:sldId id="259" r:id="rId10"/>
    <p:sldId id="271" r:id="rId11"/>
    <p:sldId id="260" r:id="rId12"/>
    <p:sldId id="269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.vsd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12192000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2803" y="1428750"/>
            <a:ext cx="135540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9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8" y="1311843"/>
            <a:ext cx="3899328" cy="40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538"/>
            <a:ext cx="12192000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9</Words>
  <Application>Microsoft Macintosh PowerPoint</Application>
  <PresentationFormat>Widescreen</PresentationFormat>
  <Paragraphs>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Visio.Drawing.15</vt:lpstr>
      <vt:lpstr>MDP</vt:lpstr>
      <vt:lpstr>PowerPoint Presentation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ABM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2017-04-18T16:40:58Z</dcterms:created>
  <dcterms:modified xsi:type="dcterms:W3CDTF">2017-04-26T22:21:45Z</dcterms:modified>
</cp:coreProperties>
</file>