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1" r:id="rId2"/>
    <p:sldId id="270" r:id="rId3"/>
    <p:sldId id="272" r:id="rId4"/>
    <p:sldId id="273" r:id="rId5"/>
    <p:sldId id="274" r:id="rId6"/>
    <p:sldId id="271" r:id="rId7"/>
    <p:sldId id="257" r:id="rId8"/>
    <p:sldId id="268" r:id="rId9"/>
    <p:sldId id="275" r:id="rId10"/>
    <p:sldId id="262" r:id="rId11"/>
    <p:sldId id="263" r:id="rId12"/>
    <p:sldId id="258" r:id="rId13"/>
    <p:sldId id="256" r:id="rId14"/>
    <p:sldId id="259" r:id="rId15"/>
    <p:sldId id="260" r:id="rId16"/>
    <p:sldId id="269" r:id="rId17"/>
    <p:sldId id="265" r:id="rId18"/>
    <p:sldId id="277" r:id="rId19"/>
    <p:sldId id="276" r:id="rId20"/>
    <p:sldId id="264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6"/>
    <p:restoredTop sz="94695"/>
  </p:normalViewPr>
  <p:slideViewPr>
    <p:cSldViewPr snapToGrid="0" snapToObjects="1">
      <p:cViewPr varScale="1">
        <p:scale>
          <a:sx n="134" d="100"/>
          <a:sy n="134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803" y="1428750"/>
            <a:ext cx="1355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5600"/>
            <a:ext cx="5943600" cy="6143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4007356">
            <a:off x="4992255" y="2307359"/>
            <a:ext cx="1501033" cy="8589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6364579">
            <a:off x="3436606" y="1909402"/>
            <a:ext cx="1841324" cy="143239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364579">
            <a:off x="4402901" y="5552747"/>
            <a:ext cx="1146253" cy="64532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503018">
            <a:off x="6480934" y="1053491"/>
            <a:ext cx="1178213" cy="8293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71968">
            <a:off x="3752609" y="5143305"/>
            <a:ext cx="583854" cy="102017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1356798">
            <a:off x="8485584" y="4635803"/>
            <a:ext cx="478000" cy="92153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356798">
            <a:off x="8383378" y="5956312"/>
            <a:ext cx="612021" cy="47452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5600"/>
            <a:ext cx="5943600" cy="6143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675124">
            <a:off x="5924861" y="1846256"/>
            <a:ext cx="811255" cy="163630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99844">
            <a:off x="4081192" y="1167313"/>
            <a:ext cx="815767" cy="178757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76826" y="624387"/>
            <a:ext cx="1019173" cy="160446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725471">
            <a:off x="3355798" y="3909000"/>
            <a:ext cx="1465392" cy="99845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50070">
            <a:off x="7709097" y="5544868"/>
            <a:ext cx="541489" cy="63978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1321995">
            <a:off x="7582599" y="1789805"/>
            <a:ext cx="1056354" cy="143603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321995">
            <a:off x="4551040" y="5921668"/>
            <a:ext cx="524994" cy="44559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5" y="251208"/>
            <a:ext cx="11222816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4" y="452176"/>
            <a:ext cx="10777467" cy="60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285160"/>
            <a:ext cx="11162626" cy="62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8" y="311499"/>
            <a:ext cx="11026863" cy="62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1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1" y="167600"/>
            <a:ext cx="10088545" cy="66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11</Words>
  <Application>Microsoft Macintosh PowerPoint</Application>
  <PresentationFormat>Widescreen</PresentationFormat>
  <Paragraphs>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Visio.Drawing.15</vt:lpstr>
      <vt:lpstr>Method Diagram</vt:lpstr>
      <vt:lpstr>PowerPoint Presentation</vt:lpstr>
      <vt:lpstr>PowerPoint Presentation</vt:lpstr>
      <vt:lpstr>PowerPoint Presentation</vt:lpstr>
      <vt:lpstr>PowerPoint Presentation</vt:lpstr>
      <vt:lpstr>MDP</vt:lpstr>
      <vt:lpstr>PowerPoint Presentation</vt:lpstr>
      <vt:lpstr>PowerPoint Presentation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ABM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2017-04-18T16:40:58Z</dcterms:created>
  <dcterms:modified xsi:type="dcterms:W3CDTF">2017-04-29T01:38:37Z</dcterms:modified>
</cp:coreProperties>
</file>