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1" r:id="rId2"/>
    <p:sldId id="257" r:id="rId3"/>
    <p:sldId id="268" r:id="rId4"/>
    <p:sldId id="262" r:id="rId5"/>
    <p:sldId id="263" r:id="rId6"/>
    <p:sldId id="258" r:id="rId7"/>
    <p:sldId id="256" r:id="rId8"/>
    <p:sldId id="259" r:id="rId9"/>
    <p:sldId id="260" r:id="rId10"/>
    <p:sldId id="265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95" d="100"/>
          <a:sy n="95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9E211-9C08-4C42-A2A8-C62EC400EB0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32872-4B6E-C841-8642-269C9E993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8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4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8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3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4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3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0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8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5EBE-DDEB-A34C-9AC8-87337965A48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6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A5EBE-DDEB-A34C-9AC8-87337965A48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5BF7E-6677-3842-9210-9513A9947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17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1141016" y="1311843"/>
            <a:ext cx="3899439" cy="4030719"/>
          </a:xfrm>
          <a:prstGeom prst="rect">
            <a:avLst/>
          </a:prstGeom>
        </p:spPr>
      </p:pic>
      <p:pic>
        <p:nvPicPr>
          <p:cNvPr id="7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6338027" y="1311843"/>
            <a:ext cx="3899439" cy="403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40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ABM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025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213" y="604769"/>
            <a:ext cx="5601415" cy="577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73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8"/>
          <p:cNvPicPr/>
          <p:nvPr/>
        </p:nvPicPr>
        <p:blipFill>
          <a:blip r:embed="rId2"/>
          <a:stretch>
            <a:fillRect/>
          </a:stretch>
        </p:blipFill>
        <p:spPr>
          <a:xfrm>
            <a:off x="6369485" y="1105449"/>
            <a:ext cx="4706056" cy="4863610"/>
          </a:xfrm>
          <a:prstGeom prst="rect">
            <a:avLst/>
          </a:prstGeom>
        </p:spPr>
      </p:pic>
      <p:pic>
        <p:nvPicPr>
          <p:cNvPr id="5" name="그림 17"/>
          <p:cNvPicPr/>
          <p:nvPr/>
        </p:nvPicPr>
        <p:blipFill>
          <a:blip r:embed="rId3"/>
          <a:stretch>
            <a:fillRect/>
          </a:stretch>
        </p:blipFill>
        <p:spPr>
          <a:xfrm>
            <a:off x="903827" y="1102820"/>
            <a:ext cx="4716138" cy="486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6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12377" y="760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62334"/>
              </p:ext>
            </p:extLst>
          </p:nvPr>
        </p:nvGraphicFramePr>
        <p:xfrm>
          <a:off x="2558265" y="636998"/>
          <a:ext cx="6400800" cy="544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r:id="rId3" imgW="8077200" imgH="6870700" progId="Visio.Drawing.15">
                  <p:embed/>
                </p:oleObj>
              </mc:Choice>
              <mc:Fallback>
                <p:oleObj r:id="rId3" imgW="8077200" imgH="68707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8265" y="636998"/>
                        <a:ext cx="6400800" cy="544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817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764433"/>
            <a:ext cx="8067676" cy="532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6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6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705" y="1317158"/>
            <a:ext cx="5596344" cy="427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4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and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94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84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65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80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9</Words>
  <Application>Microsoft Office PowerPoint</Application>
  <PresentationFormat>와이드스크린</PresentationFormat>
  <Paragraphs>4</Paragraphs>
  <Slides>13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Документ Microsoft Visio</vt:lpstr>
      <vt:lpstr>MDP</vt:lpstr>
      <vt:lpstr>PowerPoint 프레젠테이션</vt:lpstr>
      <vt:lpstr>PowerPoint 프레젠테이션</vt:lpstr>
      <vt:lpstr>Result</vt:lpstr>
      <vt:lpstr>PowerPoint 프레젠테이션</vt:lpstr>
      <vt:lpstr>Verification and Validation</vt:lpstr>
      <vt:lpstr>PowerPoint 프레젠테이션</vt:lpstr>
      <vt:lpstr>PowerPoint 프레젠테이션</vt:lpstr>
      <vt:lpstr>PowerPoint 프레젠테이션</vt:lpstr>
      <vt:lpstr>PowerPoint 프레젠테이션</vt:lpstr>
      <vt:lpstr>Example of ABM Analysis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JJ Hwang</cp:lastModifiedBy>
  <cp:revision>9</cp:revision>
  <dcterms:created xsi:type="dcterms:W3CDTF">2017-04-18T16:40:58Z</dcterms:created>
  <dcterms:modified xsi:type="dcterms:W3CDTF">2017-04-20T02:10:17Z</dcterms:modified>
</cp:coreProperties>
</file>