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1" r:id="rId2"/>
    <p:sldId id="270" r:id="rId3"/>
    <p:sldId id="272" r:id="rId4"/>
    <p:sldId id="273" r:id="rId5"/>
    <p:sldId id="274" r:id="rId6"/>
    <p:sldId id="271" r:id="rId7"/>
    <p:sldId id="257" r:id="rId8"/>
    <p:sldId id="268" r:id="rId9"/>
    <p:sldId id="275" r:id="rId10"/>
    <p:sldId id="262" r:id="rId11"/>
    <p:sldId id="263" r:id="rId12"/>
    <p:sldId id="258" r:id="rId13"/>
    <p:sldId id="256" r:id="rId14"/>
    <p:sldId id="259" r:id="rId15"/>
    <p:sldId id="260" r:id="rId16"/>
    <p:sldId id="269" r:id="rId17"/>
    <p:sldId id="265" r:id="rId18"/>
    <p:sldId id="277" r:id="rId19"/>
    <p:sldId id="276" r:id="rId20"/>
    <p:sldId id="264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E211-9C08-4C42-A2A8-C62EC400EB0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2872-4B6E-C841-8642-269C9E99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_________Microsoft_Visio11.vsdx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6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05" y="1317158"/>
            <a:ext cx="5596344" cy="42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9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8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6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2803" y="1428750"/>
            <a:ext cx="135540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9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016" y="1311843"/>
            <a:ext cx="3899439" cy="4030719"/>
          </a:xfrm>
          <a:prstGeom prst="rect">
            <a:avLst/>
          </a:prstGeom>
        </p:spPr>
      </p:pic>
      <p:pic>
        <p:nvPicPr>
          <p:cNvPr id="7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38027" y="1311843"/>
            <a:ext cx="3899439" cy="403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4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55600"/>
            <a:ext cx="5943600" cy="6143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4007356">
            <a:off x="4992255" y="2307359"/>
            <a:ext cx="1501033" cy="85899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6364579">
            <a:off x="3436606" y="1909402"/>
            <a:ext cx="1841324" cy="143239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6364579">
            <a:off x="4402901" y="5552747"/>
            <a:ext cx="1146253" cy="64532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0503018">
            <a:off x="6480934" y="1053491"/>
            <a:ext cx="1178213" cy="82933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71968">
            <a:off x="3752609" y="5143305"/>
            <a:ext cx="583854" cy="102017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1356798">
            <a:off x="8485584" y="4635803"/>
            <a:ext cx="478000" cy="92153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1356798">
            <a:off x="8383378" y="5956312"/>
            <a:ext cx="612021" cy="47452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55600"/>
            <a:ext cx="5943600" cy="6143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675124">
            <a:off x="5924861" y="1846256"/>
            <a:ext cx="811255" cy="163630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899844">
            <a:off x="4081192" y="1167313"/>
            <a:ext cx="815767" cy="178757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76826" y="624387"/>
            <a:ext cx="1019173" cy="160446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725471">
            <a:off x="3355798" y="3909000"/>
            <a:ext cx="1465392" cy="99845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50070">
            <a:off x="7709097" y="5544868"/>
            <a:ext cx="541489" cy="63978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1321995">
            <a:off x="7582599" y="1789805"/>
            <a:ext cx="1056354" cy="143603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1321995">
            <a:off x="4551040" y="5921668"/>
            <a:ext cx="524994" cy="44559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5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25" y="251208"/>
            <a:ext cx="11222816" cy="6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4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ABM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3" y="604769"/>
            <a:ext cx="5601415" cy="57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8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485" y="1105449"/>
            <a:ext cx="4706056" cy="4863610"/>
          </a:xfrm>
          <a:prstGeom prst="rect">
            <a:avLst/>
          </a:prstGeom>
        </p:spPr>
      </p:pic>
      <p:pic>
        <p:nvPicPr>
          <p:cNvPr id="5" name="그림 17"/>
          <p:cNvPicPr/>
          <p:nvPr/>
        </p:nvPicPr>
        <p:blipFill>
          <a:blip r:embed="rId3"/>
          <a:stretch>
            <a:fillRect/>
          </a:stretch>
        </p:blipFill>
        <p:spPr>
          <a:xfrm>
            <a:off x="903827" y="1102820"/>
            <a:ext cx="4716138" cy="48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4" y="452176"/>
            <a:ext cx="10777467" cy="60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7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5" y="285160"/>
            <a:ext cx="11162626" cy="62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08" y="311499"/>
            <a:ext cx="11026863" cy="62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7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1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2377" y="760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2334"/>
              </p:ext>
            </p:extLst>
          </p:nvPr>
        </p:nvGraphicFramePr>
        <p:xfrm>
          <a:off x="2558265" y="636998"/>
          <a:ext cx="64008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4" imgW="8077200" imgH="6870700" progId="Visio.Drawing.15">
                  <p:embed/>
                </p:oleObj>
              </mc:Choice>
              <mc:Fallback>
                <p:oleObj r:id="rId4" imgW="8077200" imgH="68707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265" y="636998"/>
                        <a:ext cx="6400800" cy="544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17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764433"/>
            <a:ext cx="8067676" cy="53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6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11" y="167600"/>
            <a:ext cx="10088545" cy="66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4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11</Words>
  <Application>Microsoft Macintosh PowerPoint</Application>
  <PresentationFormat>Widescreen</PresentationFormat>
  <Paragraphs>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Visio.Drawing.15</vt:lpstr>
      <vt:lpstr>Method Diagram</vt:lpstr>
      <vt:lpstr>PowerPoint Presentation</vt:lpstr>
      <vt:lpstr>PowerPoint Presentation</vt:lpstr>
      <vt:lpstr>PowerPoint Presentation</vt:lpstr>
      <vt:lpstr>PowerPoint Presentation</vt:lpstr>
      <vt:lpstr>MDP</vt:lpstr>
      <vt:lpstr>PowerPoint Presentation</vt:lpstr>
      <vt:lpstr>PowerPoint Presentation</vt:lpstr>
      <vt:lpstr>PowerPoint Presentation</vt:lpstr>
      <vt:lpstr>Result</vt:lpstr>
      <vt:lpstr>PowerPoint Presentation</vt:lpstr>
      <vt:lpstr>Verification and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ABM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2017-04-18T16:40:58Z</dcterms:created>
  <dcterms:modified xsi:type="dcterms:W3CDTF">2017-04-29T01:45:40Z</dcterms:modified>
</cp:coreProperties>
</file>