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57" r:id="rId3"/>
    <p:sldId id="268" r:id="rId4"/>
    <p:sldId id="262" r:id="rId5"/>
    <p:sldId id="263" r:id="rId6"/>
    <p:sldId id="258" r:id="rId7"/>
    <p:sldId id="256" r:id="rId8"/>
    <p:sldId id="259" r:id="rId9"/>
    <p:sldId id="260" r:id="rId10"/>
    <p:sldId id="269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803" y="1428750"/>
            <a:ext cx="13554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016" y="1311843"/>
            <a:ext cx="3899439" cy="4030719"/>
          </a:xfrm>
          <a:prstGeom prst="rect">
            <a:avLst/>
          </a:prstGeom>
        </p:spPr>
      </p:pic>
      <p:pic>
        <p:nvPicPr>
          <p:cNvPr id="7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027" y="1311843"/>
            <a:ext cx="3899439" cy="40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604769"/>
            <a:ext cx="5601415" cy="57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485" y="1105449"/>
            <a:ext cx="4706056" cy="4863610"/>
          </a:xfrm>
          <a:prstGeom prst="rect">
            <a:avLst/>
          </a:prstGeom>
        </p:spPr>
      </p:pic>
      <p:pic>
        <p:nvPicPr>
          <p:cNvPr id="5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03827" y="1102820"/>
            <a:ext cx="4716138" cy="48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64433"/>
            <a:ext cx="8067676" cy="53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9</Words>
  <Application>Microsoft Office PowerPoint</Application>
  <PresentationFormat>와이드스크린</PresentationFormat>
  <Paragraphs>4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Документ Microsoft Visio</vt:lpstr>
      <vt:lpstr>MDP</vt:lpstr>
      <vt:lpstr>PowerPoint 프레젠테이션</vt:lpstr>
      <vt:lpstr>PowerPoint 프레젠테이션</vt:lpstr>
      <vt:lpstr>Result</vt:lpstr>
      <vt:lpstr>PowerPoint 프레젠테이션</vt:lpstr>
      <vt:lpstr>Verification and Validation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 of ABM Analysis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JJ Hwang</cp:lastModifiedBy>
  <cp:revision>11</cp:revision>
  <dcterms:created xsi:type="dcterms:W3CDTF">2017-04-18T16:40:58Z</dcterms:created>
  <dcterms:modified xsi:type="dcterms:W3CDTF">2017-04-25T13:00:14Z</dcterms:modified>
</cp:coreProperties>
</file>