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2"/>
    <p:restoredTop sz="93646"/>
  </p:normalViewPr>
  <p:slideViewPr>
    <p:cSldViewPr snapToGrid="0" snapToObjects="1">
      <p:cViewPr varScale="1">
        <p:scale>
          <a:sx n="97" d="100"/>
          <a:sy n="97" d="100"/>
        </p:scale>
        <p:origin x="2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2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7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C5ED-44E9-A243-B168-726222A6612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177" y="110277"/>
            <a:ext cx="10972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sz="2200" dirty="0" smtClean="0"/>
              <a:t>How does your degree program typically work?  What are the milestones and the typical timeframe for achieving them?</a:t>
            </a:r>
          </a:p>
          <a:p>
            <a:endParaRPr lang="en-US" sz="2200" dirty="0" smtClean="0"/>
          </a:p>
          <a:p>
            <a:r>
              <a:rPr lang="en-US" sz="2200" dirty="0" smtClean="0"/>
              <a:t>What are your expectations for this project in relation to where you are in your program?  </a:t>
            </a:r>
          </a:p>
          <a:p>
            <a:endParaRPr lang="en-US" sz="2200" dirty="0"/>
          </a:p>
          <a:p>
            <a:r>
              <a:rPr lang="en-US" sz="2200" dirty="0" smtClean="0"/>
              <a:t>How does your relationship with your advisor work? </a:t>
            </a:r>
          </a:p>
          <a:p>
            <a:endParaRPr lang="en-US" sz="2200" dirty="0"/>
          </a:p>
          <a:p>
            <a:r>
              <a:rPr lang="en-US" sz="2200" dirty="0" smtClean="0"/>
              <a:t>What is your working style?  What do I need to know about your typical schedule?  </a:t>
            </a:r>
          </a:p>
          <a:p>
            <a:endParaRPr lang="en-US" sz="2200" dirty="0"/>
          </a:p>
          <a:p>
            <a:r>
              <a:rPr lang="en-US" sz="2200" dirty="0" smtClean="0"/>
              <a:t>How will we resolve our disagreements?  </a:t>
            </a:r>
          </a:p>
          <a:p>
            <a:endParaRPr lang="en-US" sz="2200" dirty="0"/>
          </a:p>
          <a:p>
            <a:r>
              <a:rPr lang="en-US" sz="2200" dirty="0" smtClean="0"/>
              <a:t>What are our professional responsibilities to one another, and how will we maintain them?  </a:t>
            </a:r>
          </a:p>
          <a:p>
            <a:endParaRPr lang="en-US" sz="2200" dirty="0"/>
          </a:p>
          <a:p>
            <a:r>
              <a:rPr lang="en-US" sz="2200" dirty="0" smtClean="0"/>
              <a:t>What are our goals for the completion of this work?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How will we share credit for this work?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09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Trella</dc:creator>
  <cp:lastModifiedBy>Phillip Trella</cp:lastModifiedBy>
  <cp:revision>7</cp:revision>
  <dcterms:created xsi:type="dcterms:W3CDTF">2016-08-19T10:11:20Z</dcterms:created>
  <dcterms:modified xsi:type="dcterms:W3CDTF">2016-08-19T12:34:28Z</dcterms:modified>
</cp:coreProperties>
</file>