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2"/>
    <p:restoredTop sz="93646"/>
  </p:normalViewPr>
  <p:slideViewPr>
    <p:cSldViewPr snapToGrid="0" snapToObjects="1">
      <p:cViewPr varScale="1">
        <p:scale>
          <a:sx n="63" d="100"/>
          <a:sy n="63" d="100"/>
        </p:scale>
        <p:origin x="93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C5ED-44E9-A243-B168-726222A6612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9286-190D-104D-8738-147DD83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C5ED-44E9-A243-B168-726222A6612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9286-190D-104D-8738-147DD83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2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C5ED-44E9-A243-B168-726222A6612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9286-190D-104D-8738-147DD83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6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C5ED-44E9-A243-B168-726222A6612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9286-190D-104D-8738-147DD83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7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C5ED-44E9-A243-B168-726222A6612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9286-190D-104D-8738-147DD83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C5ED-44E9-A243-B168-726222A6612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9286-190D-104D-8738-147DD83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C5ED-44E9-A243-B168-726222A6612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9286-190D-104D-8738-147DD83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C5ED-44E9-A243-B168-726222A6612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9286-190D-104D-8738-147DD83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7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C5ED-44E9-A243-B168-726222A6612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9286-190D-104D-8738-147DD83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0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C5ED-44E9-A243-B168-726222A6612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9286-190D-104D-8738-147DD83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6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C5ED-44E9-A243-B168-726222A6612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9286-190D-104D-8738-147DD83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0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FC5ED-44E9-A243-B168-726222A6612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E9286-190D-104D-8738-147DD83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8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177" y="110277"/>
            <a:ext cx="109728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r>
              <a:rPr lang="en-US" sz="2200" dirty="0" smtClean="0"/>
              <a:t>How does your degree program typically work?  What are the milestones and the typical timeframe for achieving them</a:t>
            </a:r>
            <a:r>
              <a:rPr lang="en-US" sz="2200" dirty="0" smtClean="0"/>
              <a:t>? I </a:t>
            </a:r>
            <a:r>
              <a:rPr lang="en-US" sz="2200" smtClean="0"/>
              <a:t>Don’t know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What are your expectations for this project in relation to where you are in your program?  </a:t>
            </a:r>
          </a:p>
          <a:p>
            <a:endParaRPr lang="en-US" sz="2200" dirty="0"/>
          </a:p>
          <a:p>
            <a:r>
              <a:rPr lang="en-US" sz="2200" dirty="0" smtClean="0"/>
              <a:t>How does your relationship with your advisor work? </a:t>
            </a:r>
          </a:p>
          <a:p>
            <a:endParaRPr lang="en-US" sz="2200" dirty="0"/>
          </a:p>
          <a:p>
            <a:r>
              <a:rPr lang="en-US" sz="2200" dirty="0" smtClean="0"/>
              <a:t>What is your working style?  What do I need to know about your typical schedule?  </a:t>
            </a:r>
          </a:p>
          <a:p>
            <a:endParaRPr lang="en-US" sz="2200" dirty="0"/>
          </a:p>
          <a:p>
            <a:r>
              <a:rPr lang="en-US" sz="2200" dirty="0" smtClean="0"/>
              <a:t>How will we resolve our disagreements?  </a:t>
            </a:r>
          </a:p>
          <a:p>
            <a:endParaRPr lang="en-US" sz="2200" dirty="0"/>
          </a:p>
          <a:p>
            <a:r>
              <a:rPr lang="en-US" sz="2200" dirty="0" smtClean="0"/>
              <a:t>What are our professional responsibilities to one another, and how will we maintain them?  </a:t>
            </a:r>
          </a:p>
          <a:p>
            <a:endParaRPr lang="en-US" sz="2200" dirty="0"/>
          </a:p>
          <a:p>
            <a:r>
              <a:rPr lang="en-US" sz="2200" dirty="0" smtClean="0"/>
              <a:t>What are our goals for the completion of this work?</a:t>
            </a:r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How will we share credit for this work?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0098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109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Trella</dc:creator>
  <cp:lastModifiedBy>mark.rucker</cp:lastModifiedBy>
  <cp:revision>8</cp:revision>
  <dcterms:created xsi:type="dcterms:W3CDTF">2016-08-19T10:11:20Z</dcterms:created>
  <dcterms:modified xsi:type="dcterms:W3CDTF">2017-09-05T20:33:24Z</dcterms:modified>
</cp:coreProperties>
</file>