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480cdd8c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480cdd8c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779a769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779a769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779a769d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779a769d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779a769d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779a769d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480cdd7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480cdd7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480cdd8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480cdd8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480cdd8c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480cdd8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480cdd8c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480cdd8c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480cdd8c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480cdd8c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480cdd8c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480cdd8c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480cdd8c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480cdd8c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480cdd8c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480cdd8c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IGW Contextual Bandits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More Time (IGW Exploration Policy)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25" y="1766600"/>
            <a:ext cx="8839200" cy="134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374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IGW beats Epsilon-Greedy while still being model class agnostic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415" y="1042349"/>
            <a:ext cx="4451510" cy="31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374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IGW beats LinUCB when the very strict assumptions of LinUCB are violated.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025" y="1113450"/>
            <a:ext cx="4486799" cy="325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091" y="1017730"/>
            <a:ext cx="2707786" cy="196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374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CappedIGW* substantially beats epsilon-greedy in prediction time as the number of actions increases while losing only slightly in terms of total reward.</a:t>
            </a:r>
            <a:endParaRPr/>
          </a:p>
        </p:txBody>
      </p:sp>
      <p:sp>
        <p:nvSpPr>
          <p:cNvPr id="147" name="Google Shape;147;p25"/>
          <p:cNvSpPr txBox="1"/>
          <p:nvPr/>
        </p:nvSpPr>
        <p:spPr>
          <a:xfrm>
            <a:off x="541400" y="3768475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highlight>
                  <a:srgbClr val="FFFFFF"/>
                </a:highlight>
              </a:rPr>
              <a:t>* </a:t>
            </a:r>
            <a:r>
              <a:rPr lang="en" sz="900">
                <a:solidFill>
                  <a:srgbClr val="666666"/>
                </a:solidFill>
                <a:highlight>
                  <a:srgbClr val="FFFFFF"/>
                </a:highlight>
              </a:rPr>
              <a:t>Rucker, Mark, Yinglun Zhu, and Paul Mineiro. "Infinite Action Contextual Bandits with Reusable Data Exhaust." </a:t>
            </a:r>
            <a:r>
              <a:rPr i="1" lang="en" sz="900">
                <a:solidFill>
                  <a:srgbClr val="666666"/>
                </a:solidFill>
                <a:highlight>
                  <a:srgbClr val="FFFFFF"/>
                </a:highlight>
              </a:rPr>
              <a:t>arXiv preprint arXiv:2302.08551</a:t>
            </a:r>
            <a:r>
              <a:rPr lang="en" sz="900">
                <a:solidFill>
                  <a:srgbClr val="666666"/>
                </a:solidFill>
                <a:highlight>
                  <a:srgbClr val="FFFFFF"/>
                </a:highlight>
              </a:rPr>
              <a:t> (2023).</a:t>
            </a:r>
            <a:endParaRPr sz="1300">
              <a:solidFill>
                <a:srgbClr val="666666"/>
              </a:solidFill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3526" y="2679080"/>
            <a:ext cx="2766076" cy="196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want to create a custom contextual bandit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have existing data, do I need to do anything fancy to train my bandit offline?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there any limit on the kinds of models I can use?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After deploying h</a:t>
            </a:r>
            <a:r>
              <a:rPr lang="en"/>
              <a:t>ow can I do exploration effectively?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IGW techniques makes CB as easy as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Off-policy training becomes supervised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use any function class you want for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Optimal exploration follows a simple IGW rule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IGW?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IGW is an exploration rule that needs two things: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 reward model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 max of your reward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525" y="2344251"/>
            <a:ext cx="2621200" cy="4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1525" y="3392549"/>
            <a:ext cx="2749200" cy="5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IGW Look Like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288775" y="1138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3725"/>
          <a:stretch/>
        </p:blipFill>
        <p:spPr>
          <a:xfrm>
            <a:off x="402000" y="1397101"/>
            <a:ext cx="3187600" cy="17567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4534800" y="1397100"/>
            <a:ext cx="4108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</a:rPr>
              <a:t>Foster, Dylan, and Alexander Rakhlin. "Beyond ucb: Optimal and efficient contextual bandits with regression oracles." </a:t>
            </a:r>
            <a:r>
              <a:rPr i="1" lang="en" sz="1100">
                <a:solidFill>
                  <a:srgbClr val="666666"/>
                </a:solidFill>
                <a:highlight>
                  <a:srgbClr val="FFFFFF"/>
                </a:highlight>
              </a:rPr>
              <a:t>International Conference on Machine Learning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</a:rPr>
              <a:t>. PMLR, 2020.</a:t>
            </a:r>
            <a:endParaRPr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19387" r="0" t="0"/>
          <a:stretch/>
        </p:blipFill>
        <p:spPr>
          <a:xfrm>
            <a:off x="364103" y="1572664"/>
            <a:ext cx="6898626" cy="8558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4723800" y="502375"/>
            <a:ext cx="4108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</a:rPr>
              <a:t>Foster, Dylan, and Alexander Rakhlin. "Beyond ucb: Optimal and efficient contextual bandits with regression oracles." </a:t>
            </a:r>
            <a:r>
              <a:rPr i="1" lang="en" sz="1100">
                <a:solidFill>
                  <a:srgbClr val="666666"/>
                </a:solidFill>
                <a:highlight>
                  <a:srgbClr val="FFFFFF"/>
                </a:highlight>
              </a:rPr>
              <a:t>International Conference on Machine Learning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</a:rPr>
              <a:t>. PMLR, 2020.</a:t>
            </a:r>
            <a:endParaRPr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19387" r="0" t="0"/>
          <a:stretch/>
        </p:blipFill>
        <p:spPr>
          <a:xfrm>
            <a:off x="364103" y="1572664"/>
            <a:ext cx="6898626" cy="85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/>
          <p:nvPr/>
        </p:nvSpPr>
        <p:spPr>
          <a:xfrm>
            <a:off x="2960410" y="1748269"/>
            <a:ext cx="1904100" cy="530100"/>
          </a:xfrm>
          <a:prstGeom prst="ellipse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2860050" y="1370400"/>
            <a:ext cx="7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Regret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4723800" y="502375"/>
            <a:ext cx="4108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</a:rPr>
              <a:t>Foster, Dylan, and Alexander Rakhlin. "Beyond ucb: Optimal and efficient contextual bandits with regression oracles." </a:t>
            </a:r>
            <a:r>
              <a:rPr i="1" lang="en" sz="1100">
                <a:solidFill>
                  <a:srgbClr val="666666"/>
                </a:solidFill>
                <a:highlight>
                  <a:srgbClr val="FFFFFF"/>
                </a:highlight>
              </a:rPr>
              <a:t>International Conference on Machine Learning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</a:rPr>
              <a:t>. PMLR, 2020.</a:t>
            </a:r>
            <a:endParaRPr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0" l="19387" r="0" t="0"/>
          <a:stretch/>
        </p:blipFill>
        <p:spPr>
          <a:xfrm>
            <a:off x="364103" y="1572664"/>
            <a:ext cx="6898626" cy="85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/>
          <p:nvPr/>
        </p:nvSpPr>
        <p:spPr>
          <a:xfrm>
            <a:off x="5231875" y="1572675"/>
            <a:ext cx="2030700" cy="855900"/>
          </a:xfrm>
          <a:prstGeom prst="ellipse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6608700" y="1150150"/>
            <a:ext cx="7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MSE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4723800" y="502375"/>
            <a:ext cx="4108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</a:rPr>
              <a:t>Foster, Dylan, and Alexander Rakhlin. "Beyond ucb: Optimal and efficient contextual bandits with regression oracles." </a:t>
            </a:r>
            <a:r>
              <a:rPr i="1" lang="en" sz="1100">
                <a:solidFill>
                  <a:srgbClr val="666666"/>
                </a:solidFill>
                <a:highlight>
                  <a:srgbClr val="FFFFFF"/>
                </a:highlight>
              </a:rPr>
              <a:t>International Conference on Machine Learning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</a:rPr>
              <a:t>. PMLR, 2020.</a:t>
            </a:r>
            <a:endParaRPr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0" l="19387" r="0" t="0"/>
          <a:stretch/>
        </p:blipFill>
        <p:spPr>
          <a:xfrm>
            <a:off x="364103" y="1572664"/>
            <a:ext cx="6898626" cy="8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4225" y="1714225"/>
            <a:ext cx="11786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4723800" y="502375"/>
            <a:ext cx="4108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</a:rPr>
              <a:t>Foster, Dylan, and Alexander Rakhlin. "Beyond ucb: Optimal and efficient contextual bandits with regression oracles." </a:t>
            </a:r>
            <a:r>
              <a:rPr i="1" lang="en" sz="1100">
                <a:solidFill>
                  <a:srgbClr val="666666"/>
                </a:solidFill>
                <a:highlight>
                  <a:srgbClr val="FFFFFF"/>
                </a:highlight>
              </a:rPr>
              <a:t>International Conference on Machine Learning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</a:rPr>
              <a:t>. PMLR, 2020.</a:t>
            </a:r>
            <a:endParaRPr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b="0" l="19387" r="0" t="0"/>
          <a:stretch/>
        </p:blipFill>
        <p:spPr>
          <a:xfrm>
            <a:off x="364103" y="1572664"/>
            <a:ext cx="6898626" cy="8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4225" y="1714225"/>
            <a:ext cx="11786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4050" y="3195549"/>
            <a:ext cx="5355367" cy="85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21"/>
          <p:cNvCxnSpPr/>
          <p:nvPr/>
        </p:nvCxnSpPr>
        <p:spPr>
          <a:xfrm>
            <a:off x="4203300" y="2369950"/>
            <a:ext cx="0" cy="825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21"/>
          <p:cNvSpPr txBox="1"/>
          <p:nvPr/>
        </p:nvSpPr>
        <p:spPr>
          <a:xfrm>
            <a:off x="4723800" y="502375"/>
            <a:ext cx="4108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</a:rPr>
              <a:t>Foster, Dylan, and Alexander Rakhlin. "Beyond ucb: Optimal and efficient contextual bandits with regression oracles." </a:t>
            </a:r>
            <a:r>
              <a:rPr i="1" lang="en" sz="1100">
                <a:solidFill>
                  <a:srgbClr val="666666"/>
                </a:solidFill>
                <a:highlight>
                  <a:srgbClr val="FFFFFF"/>
                </a:highlight>
              </a:rPr>
              <a:t>International Conference on Machine Learning</a:t>
            </a: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</a:rPr>
              <a:t>. PMLR, 2020.</a:t>
            </a:r>
            <a:endParaRPr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