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80cdd8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80cdd8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480cdd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480cdd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480cdd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480cdd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480cdd8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480cdd8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80cdd8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80cdd8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480cdd8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480cdd8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480cdd8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480cdd8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480cdd8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480cdd8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80cdd8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480cdd8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IGW Contextual Bandits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Time (IGW Exploration Policy)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5" y="1766600"/>
            <a:ext cx="8839200" cy="134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create a custom contextual bandit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have existing data, do I need to do anything fancy to train my bandit offline?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any limit on the kinds of models I can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deploying h</a:t>
            </a:r>
            <a:r>
              <a:rPr lang="en"/>
              <a:t>ow can I do exploration effectively?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IGW techniques makes CB as easy as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Off-policy training becomes supervised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any function class you want for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Optimal exploration follows a simple IGW rule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IGW?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IGW is an exploration rule that needs two things: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reward model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max of your reward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25" y="2344251"/>
            <a:ext cx="2621200" cy="4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525" y="3392549"/>
            <a:ext cx="2749200" cy="5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IGW Look Like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3725"/>
          <a:stretch/>
        </p:blipFill>
        <p:spPr>
          <a:xfrm>
            <a:off x="402000" y="1397101"/>
            <a:ext cx="3187600" cy="17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395250" y="1536738"/>
            <a:ext cx="31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Foster, Dylan, and Alexander Rakhlin. "Beyond ucb: Optimal and efficient contextual bandits with regression oracles."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PMLR, 2020.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2960410" y="1748269"/>
            <a:ext cx="1904100" cy="530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860050" y="1370400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Regret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5231875" y="1572675"/>
            <a:ext cx="2030700" cy="8559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608700" y="1150150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MSE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225" y="1714225"/>
            <a:ext cx="11786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225" y="1714225"/>
            <a:ext cx="1178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050" y="3195549"/>
            <a:ext cx="5355367" cy="8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1"/>
          <p:cNvCxnSpPr/>
          <p:nvPr/>
        </p:nvCxnSpPr>
        <p:spPr>
          <a:xfrm>
            <a:off x="4203300" y="2369950"/>
            <a:ext cx="0" cy="82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