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0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://www.nsfcvdi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&lt;Project Title&gt;</a:t>
            </a:r>
            <a:endParaRPr lang="en-US" dirty="0"/>
          </a:p>
        </p:txBody>
      </p:sp>
      <p:pic>
        <p:nvPicPr>
          <p:cNvPr id="7" name="Picture 6" descr="O:\Administration\Marketing\Logos\Logo - CVDI\CVDI-Logo---Blue-and-Green-clear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41599"/>
            <a:ext cx="170561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2753405" y="6236260"/>
            <a:ext cx="36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CONFIDENTIAL and PROPRIETARY to CVDI</a:t>
            </a:r>
          </a:p>
          <a:p>
            <a:pPr algn="ctr"/>
            <a:r>
              <a:rPr lang="en-US" sz="900" i="1" dirty="0" smtClean="0">
                <a:hlinkClick r:id="rId4"/>
              </a:rPr>
              <a:t>www.nsfcvdi.org</a:t>
            </a:r>
            <a:endParaRPr lang="en-US" sz="900" i="1" dirty="0"/>
          </a:p>
        </p:txBody>
      </p:sp>
      <p:pic>
        <p:nvPicPr>
          <p:cNvPr id="9" name="Picture 8" descr="O:\CVDI\Marketing\Logos\nsf1.gif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2" y="6111131"/>
            <a:ext cx="55181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7233557" y="6186964"/>
            <a:ext cx="128179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8850" algn="ctr"/>
                <a:tab pos="4457700" algn="r"/>
              </a:tabLst>
            </a:pPr>
            <a:r>
              <a:rPr lang="en-US" sz="675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National Science Foundation Industry/University Cooperative Research Center</a:t>
            </a:r>
            <a:endParaRPr lang="en-US" sz="6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3964" y="1126672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93964" y="3626128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8119" y="1126672"/>
            <a:ext cx="1" cy="4833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2320" y="152400"/>
            <a:ext cx="8194480" cy="863239"/>
          </a:xfrm>
        </p:spPr>
        <p:txBody>
          <a:bodyPr/>
          <a:lstStyle/>
          <a:p>
            <a:r>
              <a:rPr lang="en-US" dirty="0"/>
              <a:t>Assistive Agents for Self-Represented Litigants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0041" y="3716663"/>
            <a:ext cx="3883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Benefits to IAB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positive legal </a:t>
            </a:r>
            <a:r>
              <a:rPr lang="en-US" sz="1600" dirty="0"/>
              <a:t>outcomes for </a:t>
            </a:r>
            <a:r>
              <a:rPr lang="en-US" sz="1600" dirty="0" smtClean="0"/>
              <a:t>SRL’s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access </a:t>
            </a:r>
            <a:r>
              <a:rPr lang="en-US" sz="1600" dirty="0"/>
              <a:t>to legal services for SRL’s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use </a:t>
            </a:r>
            <a:r>
              <a:rPr lang="en-US" sz="1600" dirty="0"/>
              <a:t>MDP’s </a:t>
            </a:r>
            <a:r>
              <a:rPr lang="en-US" sz="1600" dirty="0" smtClean="0"/>
              <a:t>for human </a:t>
            </a:r>
            <a:r>
              <a:rPr lang="en-US" sz="1600" dirty="0"/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Proof of concept in creating SRL assistant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60042" y="1216479"/>
            <a:ext cx="382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Novelty of Approach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By seeing human agents as RL’s we can use existing research to explain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Because the RL framework is built for computers software can understand it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3716663"/>
            <a:ext cx="382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Deliverables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framework for </a:t>
            </a:r>
            <a:r>
              <a:rPr lang="en-US" sz="1600" dirty="0" smtClean="0"/>
              <a:t>estimating SRL goals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MDP </a:t>
            </a:r>
            <a:r>
              <a:rPr lang="en-US" sz="1600" dirty="0" smtClean="0"/>
              <a:t>which captures </a:t>
            </a:r>
            <a:r>
              <a:rPr lang="en-US" sz="1600" dirty="0"/>
              <a:t>the SRL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Source code </a:t>
            </a:r>
            <a:r>
              <a:rPr lang="en-US" sz="1600" dirty="0" smtClean="0"/>
              <a:t>to </a:t>
            </a:r>
            <a:r>
              <a:rPr lang="en-US" sz="1600" dirty="0"/>
              <a:t>determine SRL </a:t>
            </a:r>
            <a:r>
              <a:rPr lang="en-US" sz="1600" dirty="0" smtClean="0"/>
              <a:t>goals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Submission </a:t>
            </a:r>
            <a:r>
              <a:rPr lang="en-US" sz="1600" dirty="0" smtClean="0"/>
              <a:t>to the </a:t>
            </a:r>
            <a:r>
              <a:rPr lang="en-US" sz="1600" dirty="0"/>
              <a:t>2018 TIG Conference</a:t>
            </a:r>
            <a:endParaRPr 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735330" y="1368879"/>
            <a:ext cx="382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Objectives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Show RL application to assistive agents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Discover SRL goals from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Find new paths of research for assistive agents for Self-represent litigants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14989"/>
            <a:ext cx="1810857" cy="843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972" y="2620704"/>
            <a:ext cx="1816941" cy="837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9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113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Assistive Agents for Self-Represented Litigants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Johnson</dc:creator>
  <cp:lastModifiedBy>mark.rucker</cp:lastModifiedBy>
  <cp:revision>9</cp:revision>
  <dcterms:created xsi:type="dcterms:W3CDTF">2017-03-07T23:33:00Z</dcterms:created>
  <dcterms:modified xsi:type="dcterms:W3CDTF">2017-04-20T18:45:43Z</dcterms:modified>
</cp:coreProperties>
</file>