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9228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6729"/>
            <a:ext cx="6858000" cy="204107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0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094014"/>
            <a:ext cx="7886700" cy="458832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0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hyperlink" Target="http://www.nsfcvdi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8507"/>
            <a:ext cx="7886700" cy="474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233557" y="6186964"/>
            <a:ext cx="1281793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228850" algn="ctr"/>
                <a:tab pos="4457700" algn="r"/>
              </a:tabLst>
            </a:pPr>
            <a:r>
              <a:rPr lang="en-US" sz="675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National Science Foundation Industry/University Cooperative Research Center</a:t>
            </a:r>
            <a:endParaRPr lang="en-US" sz="675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53405" y="6236260"/>
            <a:ext cx="36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CONFIDENTIAL and PROPRIETARY to CVDI</a:t>
            </a:r>
          </a:p>
          <a:p>
            <a:pPr algn="ctr"/>
            <a:r>
              <a:rPr lang="en-US" sz="900" i="1" dirty="0" smtClean="0">
                <a:hlinkClick r:id="rId4"/>
              </a:rPr>
              <a:t>www.nsfcvdi.org</a:t>
            </a:r>
            <a:endParaRPr lang="en-US" sz="900" i="1" dirty="0"/>
          </a:p>
        </p:txBody>
      </p:sp>
      <p:pic>
        <p:nvPicPr>
          <p:cNvPr id="11" name="Picture 10" descr="O:\Administration\Marketing\Logos\Logo - CVDI\CVDI-Logo---Blue-and-Green-clear.png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041599"/>
            <a:ext cx="1705610" cy="69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O:\CVDI\Marketing\Logos\nsf1.gif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2" y="6111131"/>
            <a:ext cx="551815" cy="55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80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3"/>
            <a:ext cx="6858000" cy="122798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SRL Assistive Agent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Prof. Matthew Gerber</a:t>
            </a:r>
            <a:r>
              <a:rPr lang="en-US" sz="1600" baseline="30000" dirty="0" smtClean="0"/>
              <a:t>1</a:t>
            </a:r>
            <a:r>
              <a:rPr lang="en-US" sz="1600" dirty="0"/>
              <a:t>, </a:t>
            </a:r>
            <a:r>
              <a:rPr lang="en-US" sz="1600" dirty="0" smtClean="0"/>
              <a:t>Mark Rucker</a:t>
            </a:r>
            <a:r>
              <a:rPr lang="en-US" sz="1600" baseline="30000" dirty="0" smtClean="0"/>
              <a:t>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aseline="30000" dirty="0" smtClean="0"/>
              <a:t>1</a:t>
            </a:r>
            <a:r>
              <a:rPr lang="en-US" sz="1600" dirty="0"/>
              <a:t>University of </a:t>
            </a:r>
            <a:r>
              <a:rPr lang="en-US" sz="1600" dirty="0" smtClean="0"/>
              <a:t>Virginia</a:t>
            </a:r>
          </a:p>
          <a:p>
            <a:r>
              <a:rPr lang="en-US" sz="1600" smtClean="0"/>
              <a:t>March 17, 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2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pPr algn="ctr"/>
            <a:r>
              <a:rPr lang="en-US" sz="3600" dirty="0" smtClean="0"/>
              <a:t>Need and Industrial Relevance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Many individuals with legal needs, for one reason or another, choose to represent themselves in court</a:t>
            </a:r>
          </a:p>
          <a:p>
            <a:r>
              <a:rPr lang="en-US" dirty="0" smtClean="0"/>
              <a:t>These individuals not only have a much higher chance of not successfully having their cases resolved,  but also place a much higher strain on the court system since they need more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Project Goals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Demonstrate applicability of the Reinforcement Learning framework to assisting SRL’s</a:t>
            </a:r>
          </a:p>
          <a:p>
            <a:r>
              <a:rPr lang="en-US" dirty="0" smtClean="0"/>
              <a:t>Increased understanding of how to represent human agents within an RL agent’s state space</a:t>
            </a:r>
          </a:p>
          <a:p>
            <a:r>
              <a:rPr lang="en-US" dirty="0" smtClean="0"/>
              <a:t>Advancements in identifyin</a:t>
            </a:r>
            <a:r>
              <a:rPr lang="en-US" dirty="0" smtClean="0"/>
              <a:t>g an SRL’s objectives and needs based on their 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To learn how best to model complex systems of specialists</a:t>
            </a:r>
          </a:p>
          <a:p>
            <a:r>
              <a:rPr lang="en-US" dirty="0" smtClean="0"/>
              <a:t>Demonstrate the effectiveness of RL to human collaborations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Our Approach (Research Method)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We will work with Thompson Reuter to acquire relevant data sets in order to understand what SRL’s most need</a:t>
            </a:r>
          </a:p>
          <a:p>
            <a:r>
              <a:rPr lang="en-US" dirty="0" smtClean="0"/>
              <a:t>Using this data we will identify the key statistical features that differentiate SRL’s with successful outcomes vs unsuccessful</a:t>
            </a:r>
          </a:p>
          <a:p>
            <a:r>
              <a:rPr lang="en-US" dirty="0" smtClean="0"/>
              <a:t>With these features we will define a state space, action space and reward signal that we can train an assistive agent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Our Approach (Research Method)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Deliverables/Outcomes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Defined </a:t>
            </a:r>
            <a:r>
              <a:rPr lang="en-US" dirty="0"/>
              <a:t>d</a:t>
            </a:r>
            <a:r>
              <a:rPr lang="en-US" dirty="0" smtClean="0"/>
              <a:t>ata that can deliver continual process improvement</a:t>
            </a:r>
          </a:p>
          <a:p>
            <a:r>
              <a:rPr lang="en-US" dirty="0" smtClean="0"/>
              <a:t>Basic Reinforcement Learning algorithm for SRL assistance</a:t>
            </a:r>
          </a:p>
          <a:p>
            <a:r>
              <a:rPr lang="en-US" dirty="0" smtClean="0"/>
              <a:t>Report and analysis of algorithms success and applicability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Impact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r>
              <a:rPr lang="en-US" dirty="0" smtClean="0"/>
              <a:t>Increased successful resolutions for all SRL’s</a:t>
            </a:r>
          </a:p>
          <a:p>
            <a:r>
              <a:rPr lang="en-US" dirty="0" smtClean="0"/>
              <a:t>Increased hourly rate for lawyers through more efficient use</a:t>
            </a:r>
          </a:p>
          <a:p>
            <a:r>
              <a:rPr lang="en-US" dirty="0" smtClean="0"/>
              <a:t>Decrease in the pressure on the US Court System</a:t>
            </a:r>
          </a:p>
          <a:p>
            <a:r>
              <a:rPr lang="en-US" dirty="0" smtClean="0"/>
              <a:t>New model proven which can be used in many industries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48500"/>
            <a:ext cx="8229600" cy="762000"/>
          </a:xfrm>
        </p:spPr>
        <p:txBody>
          <a:bodyPr/>
          <a:lstStyle/>
          <a:p>
            <a:r>
              <a:rPr lang="en-US" sz="3600" dirty="0" smtClean="0"/>
              <a:t>Project Duration &amp; Proposed Budget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910500"/>
            <a:ext cx="8229600" cy="52156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258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SRL Assistive Agent</vt:lpstr>
      <vt:lpstr>Need and Industrial Relevance</vt:lpstr>
      <vt:lpstr>Project Goals</vt:lpstr>
      <vt:lpstr>Objectives</vt:lpstr>
      <vt:lpstr>Our Approach (Research Method)</vt:lpstr>
      <vt:lpstr>Our Approach (Research Method)</vt:lpstr>
      <vt:lpstr>Deliverables/Outcomes</vt:lpstr>
      <vt:lpstr>Impact</vt:lpstr>
      <vt:lpstr>Project Duration &amp; Proposed Budget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Johnson</dc:creator>
  <cp:lastModifiedBy>mark.rucker</cp:lastModifiedBy>
  <cp:revision>17</cp:revision>
  <dcterms:created xsi:type="dcterms:W3CDTF">2017-03-07T22:54:42Z</dcterms:created>
  <dcterms:modified xsi:type="dcterms:W3CDTF">2017-03-20T06:08:09Z</dcterms:modified>
</cp:coreProperties>
</file>