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4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6BA70-B25F-4CB7-BF2A-0AE650991AF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A9A9D8-BE0C-49CF-BF92-6340016CA8BB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2F0C990B-12C7-445F-9C73-78E063D1A003}" type="parTrans" cxnId="{851917E2-12BE-4EA9-804F-118BFF497F05}">
      <dgm:prSet/>
      <dgm:spPr/>
      <dgm:t>
        <a:bodyPr/>
        <a:lstStyle/>
        <a:p>
          <a:endParaRPr lang="en-US"/>
        </a:p>
      </dgm:t>
    </dgm:pt>
    <dgm:pt modelId="{7A1FC9AC-68B9-4DE8-9B02-2577717C1C33}" type="sibTrans" cxnId="{851917E2-12BE-4EA9-804F-118BFF497F05}">
      <dgm:prSet/>
      <dgm:spPr/>
      <dgm:t>
        <a:bodyPr/>
        <a:lstStyle/>
        <a:p>
          <a:endParaRPr lang="en-US"/>
        </a:p>
      </dgm:t>
    </dgm:pt>
    <dgm:pt modelId="{D42605D0-A248-4856-AC47-065350430D74}">
      <dgm:prSet/>
      <dgm:spPr/>
      <dgm:t>
        <a:bodyPr/>
        <a:lstStyle/>
        <a:p>
          <a:r>
            <a:rPr lang="en-US"/>
            <a:t>Java Development Kit (JDK) Setup </a:t>
          </a:r>
        </a:p>
      </dgm:t>
    </dgm:pt>
    <dgm:pt modelId="{7CA8C176-00CE-4819-99E7-A6A89EE4DDAA}" type="parTrans" cxnId="{3EB38E8C-031D-49D5-849D-703F137AE80E}">
      <dgm:prSet/>
      <dgm:spPr/>
      <dgm:t>
        <a:bodyPr/>
        <a:lstStyle/>
        <a:p>
          <a:endParaRPr lang="en-US"/>
        </a:p>
      </dgm:t>
    </dgm:pt>
    <dgm:pt modelId="{B8659903-EF91-4276-8BDF-29F82CD70121}" type="sibTrans" cxnId="{3EB38E8C-031D-49D5-849D-703F137AE80E}">
      <dgm:prSet/>
      <dgm:spPr/>
      <dgm:t>
        <a:bodyPr/>
        <a:lstStyle/>
        <a:p>
          <a:endParaRPr lang="en-US"/>
        </a:p>
      </dgm:t>
    </dgm:pt>
    <dgm:pt modelId="{E3FAF811-BE0B-41CD-8D01-654CB5A12CF5}">
      <dgm:prSet/>
      <dgm:spPr/>
      <dgm:t>
        <a:bodyPr/>
        <a:lstStyle/>
        <a:p>
          <a:r>
            <a:rPr lang="en-US" dirty="0"/>
            <a:t>Oracle's Java site: Java SE Downloads.</a:t>
          </a:r>
        </a:p>
      </dgm:t>
    </dgm:pt>
    <dgm:pt modelId="{AC22145D-C433-4935-BA49-81327A159FF4}" type="parTrans" cxnId="{8AE037D9-8838-4353-AB2F-7343EC8964E4}">
      <dgm:prSet/>
      <dgm:spPr/>
      <dgm:t>
        <a:bodyPr/>
        <a:lstStyle/>
        <a:p>
          <a:endParaRPr lang="en-US"/>
        </a:p>
      </dgm:t>
    </dgm:pt>
    <dgm:pt modelId="{0A13FACE-0721-415E-B9FB-3E6225E95642}" type="sibTrans" cxnId="{8AE037D9-8838-4353-AB2F-7343EC8964E4}">
      <dgm:prSet/>
      <dgm:spPr/>
      <dgm:t>
        <a:bodyPr/>
        <a:lstStyle/>
        <a:p>
          <a:endParaRPr lang="en-US"/>
        </a:p>
      </dgm:t>
    </dgm:pt>
    <dgm:pt modelId="{4EBFC84E-B317-4476-A014-E2936D034C40}">
      <dgm:prSet/>
      <dgm:spPr/>
      <dgm:t>
        <a:bodyPr/>
        <a:lstStyle/>
        <a:p>
          <a:r>
            <a:rPr lang="en-US"/>
            <a:t>Step 2</a:t>
          </a:r>
        </a:p>
      </dgm:t>
    </dgm:pt>
    <dgm:pt modelId="{CFD61393-28AA-4028-8437-1F4521815EB3}" type="parTrans" cxnId="{9D5363B9-83E8-4952-B559-CEE8F3661586}">
      <dgm:prSet/>
      <dgm:spPr/>
      <dgm:t>
        <a:bodyPr/>
        <a:lstStyle/>
        <a:p>
          <a:endParaRPr lang="en-US"/>
        </a:p>
      </dgm:t>
    </dgm:pt>
    <dgm:pt modelId="{1756C737-50C8-4395-A3F4-C4C03DB4F100}" type="sibTrans" cxnId="{9D5363B9-83E8-4952-B559-CEE8F3661586}">
      <dgm:prSet/>
      <dgm:spPr/>
      <dgm:t>
        <a:bodyPr/>
        <a:lstStyle/>
        <a:p>
          <a:endParaRPr lang="en-US"/>
        </a:p>
      </dgm:t>
    </dgm:pt>
    <dgm:pt modelId="{10B85C20-A846-4696-9DB1-2C942C8161CF}">
      <dgm:prSet/>
      <dgm:spPr/>
      <dgm:t>
        <a:bodyPr/>
        <a:lstStyle/>
        <a:p>
          <a:r>
            <a:rPr lang="en-US"/>
            <a:t>Eclipse IDE Setup</a:t>
          </a:r>
        </a:p>
      </dgm:t>
    </dgm:pt>
    <dgm:pt modelId="{E3FC3C26-8606-42C8-ABE1-DE4A3E5C2B00}" type="parTrans" cxnId="{05224D64-6323-4F9B-AA0D-5B4553D2AC38}">
      <dgm:prSet/>
      <dgm:spPr/>
      <dgm:t>
        <a:bodyPr/>
        <a:lstStyle/>
        <a:p>
          <a:endParaRPr lang="en-US"/>
        </a:p>
      </dgm:t>
    </dgm:pt>
    <dgm:pt modelId="{A6AD49EF-CBE7-4491-A358-691FCF49C168}" type="sibTrans" cxnId="{05224D64-6323-4F9B-AA0D-5B4553D2AC38}">
      <dgm:prSet/>
      <dgm:spPr/>
      <dgm:t>
        <a:bodyPr/>
        <a:lstStyle/>
        <a:p>
          <a:endParaRPr lang="en-US"/>
        </a:p>
      </dgm:t>
    </dgm:pt>
    <dgm:pt modelId="{B4BC98F3-F6C7-4E60-84A7-C244D9D00346}">
      <dgm:prSet/>
      <dgm:spPr/>
      <dgm:t>
        <a:bodyPr/>
        <a:lstStyle/>
        <a:p>
          <a:r>
            <a:rPr lang="en-US" dirty="0"/>
            <a:t>http://www.eclipse.org/downloads/</a:t>
          </a:r>
        </a:p>
      </dgm:t>
    </dgm:pt>
    <dgm:pt modelId="{FC433F62-96D1-4B25-95FF-0D988875FF9F}" type="parTrans" cxnId="{C2D3F196-E7F2-4170-88E3-3E7BD8E1521D}">
      <dgm:prSet/>
      <dgm:spPr/>
      <dgm:t>
        <a:bodyPr/>
        <a:lstStyle/>
        <a:p>
          <a:endParaRPr lang="en-US"/>
        </a:p>
      </dgm:t>
    </dgm:pt>
    <dgm:pt modelId="{85F4395B-5AE0-499B-8B90-0F60EF31A7CB}" type="sibTrans" cxnId="{C2D3F196-E7F2-4170-88E3-3E7BD8E1521D}">
      <dgm:prSet/>
      <dgm:spPr/>
      <dgm:t>
        <a:bodyPr/>
        <a:lstStyle/>
        <a:p>
          <a:endParaRPr lang="en-US"/>
        </a:p>
      </dgm:t>
    </dgm:pt>
    <dgm:pt modelId="{8BA02956-2F00-4E85-B800-A8E607C12B51}">
      <dgm:prSet/>
      <dgm:spPr/>
      <dgm:t>
        <a:bodyPr/>
        <a:lstStyle/>
        <a:p>
          <a:r>
            <a:rPr lang="en-US" dirty="0"/>
            <a:t>eclipse.exe</a:t>
          </a:r>
        </a:p>
      </dgm:t>
    </dgm:pt>
    <dgm:pt modelId="{23CE3179-91E3-4E2C-B8B3-82F34C338155}" type="parTrans" cxnId="{A52E7178-B583-4F6F-860D-8BEAB80AE149}">
      <dgm:prSet/>
      <dgm:spPr/>
      <dgm:t>
        <a:bodyPr/>
        <a:lstStyle/>
        <a:p>
          <a:endParaRPr lang="en-US"/>
        </a:p>
      </dgm:t>
    </dgm:pt>
    <dgm:pt modelId="{4B494D85-0C36-4F13-818F-70644B736E07}" type="sibTrans" cxnId="{A52E7178-B583-4F6F-860D-8BEAB80AE149}">
      <dgm:prSet/>
      <dgm:spPr/>
      <dgm:t>
        <a:bodyPr/>
        <a:lstStyle/>
        <a:p>
          <a:endParaRPr lang="en-US"/>
        </a:p>
      </dgm:t>
    </dgm:pt>
    <dgm:pt modelId="{827083DC-5698-4298-851C-E53A4AC2EBFF}">
      <dgm:prSet/>
      <dgm:spPr/>
      <dgm:t>
        <a:bodyPr/>
        <a:lstStyle/>
        <a:p>
          <a:r>
            <a:rPr lang="en-US"/>
            <a:t>Step 3</a:t>
          </a:r>
        </a:p>
      </dgm:t>
    </dgm:pt>
    <dgm:pt modelId="{9234ACC1-5FE1-4E05-9BC6-D46EB18DED51}" type="parTrans" cxnId="{1D99D0A3-BCC7-4589-9957-ACF0C996F310}">
      <dgm:prSet/>
      <dgm:spPr/>
      <dgm:t>
        <a:bodyPr/>
        <a:lstStyle/>
        <a:p>
          <a:endParaRPr lang="en-US"/>
        </a:p>
      </dgm:t>
    </dgm:pt>
    <dgm:pt modelId="{8A76926E-DAD4-49F7-A2C1-A3830517D385}" type="sibTrans" cxnId="{1D99D0A3-BCC7-4589-9957-ACF0C996F310}">
      <dgm:prSet/>
      <dgm:spPr/>
      <dgm:t>
        <a:bodyPr/>
        <a:lstStyle/>
        <a:p>
          <a:endParaRPr lang="en-US"/>
        </a:p>
      </dgm:t>
    </dgm:pt>
    <dgm:pt modelId="{2724573F-2896-490E-AE15-102F499C097E}">
      <dgm:prSet/>
      <dgm:spPr/>
      <dgm:t>
        <a:bodyPr/>
        <a:lstStyle/>
        <a:p>
          <a:r>
            <a:rPr lang="en-US" dirty="0"/>
            <a:t>Setup Lucene Framework Libraries</a:t>
          </a:r>
        </a:p>
      </dgm:t>
    </dgm:pt>
    <dgm:pt modelId="{21E17A01-1288-4411-95EB-33B3C6F281D0}" type="parTrans" cxnId="{08BBBE2E-9CAF-4D4F-8929-ADA6F0745296}">
      <dgm:prSet/>
      <dgm:spPr/>
      <dgm:t>
        <a:bodyPr/>
        <a:lstStyle/>
        <a:p>
          <a:endParaRPr lang="en-US"/>
        </a:p>
      </dgm:t>
    </dgm:pt>
    <dgm:pt modelId="{8761A662-4D99-41C9-AE82-256626F3CDE3}" type="sibTrans" cxnId="{08BBBE2E-9CAF-4D4F-8929-ADA6F0745296}">
      <dgm:prSet/>
      <dgm:spPr/>
      <dgm:t>
        <a:bodyPr/>
        <a:lstStyle/>
        <a:p>
          <a:endParaRPr lang="en-US"/>
        </a:p>
      </dgm:t>
    </dgm:pt>
    <dgm:pt modelId="{44A2193B-8CB2-426D-BA04-296862DB7C05}">
      <dgm:prSet/>
      <dgm:spPr/>
      <dgm:t>
        <a:bodyPr/>
        <a:lstStyle/>
        <a:p>
          <a:r>
            <a:rPr lang="en-US"/>
            <a:t>http://archive.apache.org/dist/lucene/java/</a:t>
          </a:r>
        </a:p>
      </dgm:t>
    </dgm:pt>
    <dgm:pt modelId="{B2F42FC7-D3B2-4084-BFC1-C28C51D04C68}" type="parTrans" cxnId="{2BD5AB07-DE38-46B8-B189-798456DC6C75}">
      <dgm:prSet/>
      <dgm:spPr/>
      <dgm:t>
        <a:bodyPr/>
        <a:lstStyle/>
        <a:p>
          <a:endParaRPr lang="en-US"/>
        </a:p>
      </dgm:t>
    </dgm:pt>
    <dgm:pt modelId="{CCB19B15-52A0-4854-8DD2-071D8CF22998}" type="sibTrans" cxnId="{2BD5AB07-DE38-46B8-B189-798456DC6C75}">
      <dgm:prSet/>
      <dgm:spPr/>
      <dgm:t>
        <a:bodyPr/>
        <a:lstStyle/>
        <a:p>
          <a:endParaRPr lang="en-US"/>
        </a:p>
      </dgm:t>
    </dgm:pt>
    <dgm:pt modelId="{DB932923-DCDC-4202-B23C-DAB91AFA659D}" type="pres">
      <dgm:prSet presAssocID="{96D6BA70-B25F-4CB7-BF2A-0AE650991AF2}" presName="Name0" presStyleCnt="0">
        <dgm:presLayoutVars>
          <dgm:dir/>
          <dgm:animLvl val="lvl"/>
          <dgm:resizeHandles val="exact"/>
        </dgm:presLayoutVars>
      </dgm:prSet>
      <dgm:spPr/>
    </dgm:pt>
    <dgm:pt modelId="{ABCFECFB-13C7-429C-BA3B-EF45B15058C3}" type="pres">
      <dgm:prSet presAssocID="{827083DC-5698-4298-851C-E53A4AC2EBFF}" presName="boxAndChildren" presStyleCnt="0"/>
      <dgm:spPr/>
    </dgm:pt>
    <dgm:pt modelId="{0A96682A-0F58-46EA-BA15-A6FACD3544EB}" type="pres">
      <dgm:prSet presAssocID="{827083DC-5698-4298-851C-E53A4AC2EBFF}" presName="parentTextBox" presStyleLbl="alignNode1" presStyleIdx="0" presStyleCnt="3"/>
      <dgm:spPr/>
    </dgm:pt>
    <dgm:pt modelId="{DDAA8389-589A-405E-91AA-B8C04A951930}" type="pres">
      <dgm:prSet presAssocID="{827083DC-5698-4298-851C-E53A4AC2EBFF}" presName="descendantBox" presStyleLbl="bgAccFollowNode1" presStyleIdx="0" presStyleCnt="3"/>
      <dgm:spPr/>
    </dgm:pt>
    <dgm:pt modelId="{B78E2860-A855-426D-971E-4A40C20C2260}" type="pres">
      <dgm:prSet presAssocID="{1756C737-50C8-4395-A3F4-C4C03DB4F100}" presName="sp" presStyleCnt="0"/>
      <dgm:spPr/>
    </dgm:pt>
    <dgm:pt modelId="{2BA0712B-9183-4662-962E-9123308F87F7}" type="pres">
      <dgm:prSet presAssocID="{4EBFC84E-B317-4476-A014-E2936D034C40}" presName="arrowAndChildren" presStyleCnt="0"/>
      <dgm:spPr/>
    </dgm:pt>
    <dgm:pt modelId="{E651A81C-5853-47D4-AC95-96729FAC37F1}" type="pres">
      <dgm:prSet presAssocID="{4EBFC84E-B317-4476-A014-E2936D034C40}" presName="parentTextArrow" presStyleLbl="node1" presStyleIdx="0" presStyleCnt="0"/>
      <dgm:spPr/>
    </dgm:pt>
    <dgm:pt modelId="{D65FAE3D-0FF9-4824-948C-E6142A8A3B40}" type="pres">
      <dgm:prSet presAssocID="{4EBFC84E-B317-4476-A014-E2936D034C40}" presName="arrow" presStyleLbl="alignNode1" presStyleIdx="1" presStyleCnt="3"/>
      <dgm:spPr/>
    </dgm:pt>
    <dgm:pt modelId="{9A60B1AD-F9F9-4C8A-9AD9-6F6BDCDA84F2}" type="pres">
      <dgm:prSet presAssocID="{4EBFC84E-B317-4476-A014-E2936D034C40}" presName="descendantArrow" presStyleLbl="bgAccFollowNode1" presStyleIdx="1" presStyleCnt="3"/>
      <dgm:spPr/>
    </dgm:pt>
    <dgm:pt modelId="{AB2AE92B-EA8E-447D-B52B-10B42CDD66DC}" type="pres">
      <dgm:prSet presAssocID="{7A1FC9AC-68B9-4DE8-9B02-2577717C1C33}" presName="sp" presStyleCnt="0"/>
      <dgm:spPr/>
    </dgm:pt>
    <dgm:pt modelId="{917A846A-6D15-4DD9-8552-E62763918CFF}" type="pres">
      <dgm:prSet presAssocID="{16A9A9D8-BE0C-49CF-BF92-6340016CA8BB}" presName="arrowAndChildren" presStyleCnt="0"/>
      <dgm:spPr/>
    </dgm:pt>
    <dgm:pt modelId="{43F21514-B0C0-4079-967B-10FABC520B51}" type="pres">
      <dgm:prSet presAssocID="{16A9A9D8-BE0C-49CF-BF92-6340016CA8BB}" presName="parentTextArrow" presStyleLbl="node1" presStyleIdx="0" presStyleCnt="0"/>
      <dgm:spPr/>
    </dgm:pt>
    <dgm:pt modelId="{3CDF67E9-5713-4C99-8CC2-03D8DFFA89A1}" type="pres">
      <dgm:prSet presAssocID="{16A9A9D8-BE0C-49CF-BF92-6340016CA8BB}" presName="arrow" presStyleLbl="alignNode1" presStyleIdx="2" presStyleCnt="3"/>
      <dgm:spPr/>
    </dgm:pt>
    <dgm:pt modelId="{CB3F8B99-818C-4BED-A6C4-2B65E9D0B996}" type="pres">
      <dgm:prSet presAssocID="{16A9A9D8-BE0C-49CF-BF92-6340016CA8BB}" presName="descendantArrow" presStyleLbl="bgAccFollowNode1" presStyleIdx="2" presStyleCnt="3"/>
      <dgm:spPr/>
    </dgm:pt>
  </dgm:ptLst>
  <dgm:cxnLst>
    <dgm:cxn modelId="{E785AA06-E539-4EDA-BA75-0040AFA6670D}" type="presOf" srcId="{2724573F-2896-490E-AE15-102F499C097E}" destId="{DDAA8389-589A-405E-91AA-B8C04A951930}" srcOrd="0" destOrd="0" presId="urn:microsoft.com/office/officeart/2016/7/layout/VerticalDownArrowProcess"/>
    <dgm:cxn modelId="{2BD5AB07-DE38-46B8-B189-798456DC6C75}" srcId="{2724573F-2896-490E-AE15-102F499C097E}" destId="{44A2193B-8CB2-426D-BA04-296862DB7C05}" srcOrd="0" destOrd="0" parTransId="{B2F42FC7-D3B2-4084-BFC1-C28C51D04C68}" sibTransId="{CCB19B15-52A0-4854-8DD2-071D8CF22998}"/>
    <dgm:cxn modelId="{CCFFCF13-5835-464D-A754-8104367A7A03}" type="presOf" srcId="{4EBFC84E-B317-4476-A014-E2936D034C40}" destId="{E651A81C-5853-47D4-AC95-96729FAC37F1}" srcOrd="0" destOrd="0" presId="urn:microsoft.com/office/officeart/2016/7/layout/VerticalDownArrowProcess"/>
    <dgm:cxn modelId="{08BBBE2E-9CAF-4D4F-8929-ADA6F0745296}" srcId="{827083DC-5698-4298-851C-E53A4AC2EBFF}" destId="{2724573F-2896-490E-AE15-102F499C097E}" srcOrd="0" destOrd="0" parTransId="{21E17A01-1288-4411-95EB-33B3C6F281D0}" sibTransId="{8761A662-4D99-41C9-AE82-256626F3CDE3}"/>
    <dgm:cxn modelId="{F643982F-908B-4243-AC87-BFE88394C14A}" type="presOf" srcId="{16A9A9D8-BE0C-49CF-BF92-6340016CA8BB}" destId="{43F21514-B0C0-4079-967B-10FABC520B51}" srcOrd="0" destOrd="0" presId="urn:microsoft.com/office/officeart/2016/7/layout/VerticalDownArrowProcess"/>
    <dgm:cxn modelId="{05224D64-6323-4F9B-AA0D-5B4553D2AC38}" srcId="{4EBFC84E-B317-4476-A014-E2936D034C40}" destId="{10B85C20-A846-4696-9DB1-2C942C8161CF}" srcOrd="0" destOrd="0" parTransId="{E3FC3C26-8606-42C8-ABE1-DE4A3E5C2B00}" sibTransId="{A6AD49EF-CBE7-4491-A358-691FCF49C168}"/>
    <dgm:cxn modelId="{BCFDD464-957C-4339-BBCE-3B6F9D434451}" type="presOf" srcId="{8BA02956-2F00-4E85-B800-A8E607C12B51}" destId="{9A60B1AD-F9F9-4C8A-9AD9-6F6BDCDA84F2}" srcOrd="0" destOrd="2" presId="urn:microsoft.com/office/officeart/2016/7/layout/VerticalDownArrowProcess"/>
    <dgm:cxn modelId="{F6049666-3DE1-4C19-A32A-137E095396EF}" type="presOf" srcId="{44A2193B-8CB2-426D-BA04-296862DB7C05}" destId="{DDAA8389-589A-405E-91AA-B8C04A951930}" srcOrd="0" destOrd="1" presId="urn:microsoft.com/office/officeart/2016/7/layout/VerticalDownArrowProcess"/>
    <dgm:cxn modelId="{6A644D51-F9CA-4D5D-AC2D-3ED4B9945DA8}" type="presOf" srcId="{D42605D0-A248-4856-AC47-065350430D74}" destId="{CB3F8B99-818C-4BED-A6C4-2B65E9D0B996}" srcOrd="0" destOrd="0" presId="urn:microsoft.com/office/officeart/2016/7/layout/VerticalDownArrowProcess"/>
    <dgm:cxn modelId="{FC527377-57D6-42F0-9109-CD1773AB4672}" type="presOf" srcId="{16A9A9D8-BE0C-49CF-BF92-6340016CA8BB}" destId="{3CDF67E9-5713-4C99-8CC2-03D8DFFA89A1}" srcOrd="1" destOrd="0" presId="urn:microsoft.com/office/officeart/2016/7/layout/VerticalDownArrowProcess"/>
    <dgm:cxn modelId="{A52E7178-B583-4F6F-860D-8BEAB80AE149}" srcId="{10B85C20-A846-4696-9DB1-2C942C8161CF}" destId="{8BA02956-2F00-4E85-B800-A8E607C12B51}" srcOrd="1" destOrd="0" parTransId="{23CE3179-91E3-4E2C-B8B3-82F34C338155}" sibTransId="{4B494D85-0C36-4F13-818F-70644B736E07}"/>
    <dgm:cxn modelId="{D248AA85-43B7-40C1-81A0-2CC47CA41E18}" type="presOf" srcId="{B4BC98F3-F6C7-4E60-84A7-C244D9D00346}" destId="{9A60B1AD-F9F9-4C8A-9AD9-6F6BDCDA84F2}" srcOrd="0" destOrd="1" presId="urn:microsoft.com/office/officeart/2016/7/layout/VerticalDownArrowProcess"/>
    <dgm:cxn modelId="{3EB38E8C-031D-49D5-849D-703F137AE80E}" srcId="{16A9A9D8-BE0C-49CF-BF92-6340016CA8BB}" destId="{D42605D0-A248-4856-AC47-065350430D74}" srcOrd="0" destOrd="0" parTransId="{7CA8C176-00CE-4819-99E7-A6A89EE4DDAA}" sibTransId="{B8659903-EF91-4276-8BDF-29F82CD70121}"/>
    <dgm:cxn modelId="{C2D3F196-E7F2-4170-88E3-3E7BD8E1521D}" srcId="{10B85C20-A846-4696-9DB1-2C942C8161CF}" destId="{B4BC98F3-F6C7-4E60-84A7-C244D9D00346}" srcOrd="0" destOrd="0" parTransId="{FC433F62-96D1-4B25-95FF-0D988875FF9F}" sibTransId="{85F4395B-5AE0-499B-8B90-0F60EF31A7CB}"/>
    <dgm:cxn modelId="{1D99D0A3-BCC7-4589-9957-ACF0C996F310}" srcId="{96D6BA70-B25F-4CB7-BF2A-0AE650991AF2}" destId="{827083DC-5698-4298-851C-E53A4AC2EBFF}" srcOrd="2" destOrd="0" parTransId="{9234ACC1-5FE1-4E05-9BC6-D46EB18DED51}" sibTransId="{8A76926E-DAD4-49F7-A2C1-A3830517D385}"/>
    <dgm:cxn modelId="{5FE768A4-6421-409B-9F07-EE9337B0E794}" type="presOf" srcId="{827083DC-5698-4298-851C-E53A4AC2EBFF}" destId="{0A96682A-0F58-46EA-BA15-A6FACD3544EB}" srcOrd="0" destOrd="0" presId="urn:microsoft.com/office/officeart/2016/7/layout/VerticalDownArrowProcess"/>
    <dgm:cxn modelId="{7F4334AF-B199-49FC-A0A6-F0FAF794495F}" type="presOf" srcId="{10B85C20-A846-4696-9DB1-2C942C8161CF}" destId="{9A60B1AD-F9F9-4C8A-9AD9-6F6BDCDA84F2}" srcOrd="0" destOrd="0" presId="urn:microsoft.com/office/officeart/2016/7/layout/VerticalDownArrowProcess"/>
    <dgm:cxn modelId="{9D5363B9-83E8-4952-B559-CEE8F3661586}" srcId="{96D6BA70-B25F-4CB7-BF2A-0AE650991AF2}" destId="{4EBFC84E-B317-4476-A014-E2936D034C40}" srcOrd="1" destOrd="0" parTransId="{CFD61393-28AA-4028-8437-1F4521815EB3}" sibTransId="{1756C737-50C8-4395-A3F4-C4C03DB4F100}"/>
    <dgm:cxn modelId="{8AE037D9-8838-4353-AB2F-7343EC8964E4}" srcId="{D42605D0-A248-4856-AC47-065350430D74}" destId="{E3FAF811-BE0B-41CD-8D01-654CB5A12CF5}" srcOrd="0" destOrd="0" parTransId="{AC22145D-C433-4935-BA49-81327A159FF4}" sibTransId="{0A13FACE-0721-415E-B9FB-3E6225E95642}"/>
    <dgm:cxn modelId="{851917E2-12BE-4EA9-804F-118BFF497F05}" srcId="{96D6BA70-B25F-4CB7-BF2A-0AE650991AF2}" destId="{16A9A9D8-BE0C-49CF-BF92-6340016CA8BB}" srcOrd="0" destOrd="0" parTransId="{2F0C990B-12C7-445F-9C73-78E063D1A003}" sibTransId="{7A1FC9AC-68B9-4DE8-9B02-2577717C1C33}"/>
    <dgm:cxn modelId="{ED5AD5E2-284C-4ECA-84DC-B10E5C0BE395}" type="presOf" srcId="{E3FAF811-BE0B-41CD-8D01-654CB5A12CF5}" destId="{CB3F8B99-818C-4BED-A6C4-2B65E9D0B996}" srcOrd="0" destOrd="1" presId="urn:microsoft.com/office/officeart/2016/7/layout/VerticalDownArrowProcess"/>
    <dgm:cxn modelId="{BCFD46FA-9315-461A-870C-C3EEBB308FCF}" type="presOf" srcId="{4EBFC84E-B317-4476-A014-E2936D034C40}" destId="{D65FAE3D-0FF9-4824-948C-E6142A8A3B40}" srcOrd="1" destOrd="0" presId="urn:microsoft.com/office/officeart/2016/7/layout/VerticalDownArrowProcess"/>
    <dgm:cxn modelId="{169D69FD-12AA-415C-824B-6F7BE76B2970}" type="presOf" srcId="{96D6BA70-B25F-4CB7-BF2A-0AE650991AF2}" destId="{DB932923-DCDC-4202-B23C-DAB91AFA659D}" srcOrd="0" destOrd="0" presId="urn:microsoft.com/office/officeart/2016/7/layout/VerticalDownArrowProcess"/>
    <dgm:cxn modelId="{5E2D6572-DB1B-40EF-BDD4-90C9326C3595}" type="presParOf" srcId="{DB932923-DCDC-4202-B23C-DAB91AFA659D}" destId="{ABCFECFB-13C7-429C-BA3B-EF45B15058C3}" srcOrd="0" destOrd="0" presId="urn:microsoft.com/office/officeart/2016/7/layout/VerticalDownArrowProcess"/>
    <dgm:cxn modelId="{F538DD11-0E3E-40EB-94FA-9B165B7A810E}" type="presParOf" srcId="{ABCFECFB-13C7-429C-BA3B-EF45B15058C3}" destId="{0A96682A-0F58-46EA-BA15-A6FACD3544EB}" srcOrd="0" destOrd="0" presId="urn:microsoft.com/office/officeart/2016/7/layout/VerticalDownArrowProcess"/>
    <dgm:cxn modelId="{CF88EE01-C0C9-4E53-BC51-45B0C8CB9CF4}" type="presParOf" srcId="{ABCFECFB-13C7-429C-BA3B-EF45B15058C3}" destId="{DDAA8389-589A-405E-91AA-B8C04A951930}" srcOrd="1" destOrd="0" presId="urn:microsoft.com/office/officeart/2016/7/layout/VerticalDownArrowProcess"/>
    <dgm:cxn modelId="{E95143BB-477F-4C7F-872F-4C441403F936}" type="presParOf" srcId="{DB932923-DCDC-4202-B23C-DAB91AFA659D}" destId="{B78E2860-A855-426D-971E-4A40C20C2260}" srcOrd="1" destOrd="0" presId="urn:microsoft.com/office/officeart/2016/7/layout/VerticalDownArrowProcess"/>
    <dgm:cxn modelId="{7B25F8AD-D8FD-4149-922F-0CF44FC79809}" type="presParOf" srcId="{DB932923-DCDC-4202-B23C-DAB91AFA659D}" destId="{2BA0712B-9183-4662-962E-9123308F87F7}" srcOrd="2" destOrd="0" presId="urn:microsoft.com/office/officeart/2016/7/layout/VerticalDownArrowProcess"/>
    <dgm:cxn modelId="{482F70B5-6849-47D7-A70D-23404369A9CE}" type="presParOf" srcId="{2BA0712B-9183-4662-962E-9123308F87F7}" destId="{E651A81C-5853-47D4-AC95-96729FAC37F1}" srcOrd="0" destOrd="0" presId="urn:microsoft.com/office/officeart/2016/7/layout/VerticalDownArrowProcess"/>
    <dgm:cxn modelId="{F0D51C38-4EE8-4594-A95D-5C579F2ED4DC}" type="presParOf" srcId="{2BA0712B-9183-4662-962E-9123308F87F7}" destId="{D65FAE3D-0FF9-4824-948C-E6142A8A3B40}" srcOrd="1" destOrd="0" presId="urn:microsoft.com/office/officeart/2016/7/layout/VerticalDownArrowProcess"/>
    <dgm:cxn modelId="{15D633E0-4873-44C9-8904-0E1D0B91D36C}" type="presParOf" srcId="{2BA0712B-9183-4662-962E-9123308F87F7}" destId="{9A60B1AD-F9F9-4C8A-9AD9-6F6BDCDA84F2}" srcOrd="2" destOrd="0" presId="urn:microsoft.com/office/officeart/2016/7/layout/VerticalDownArrowProcess"/>
    <dgm:cxn modelId="{8687D3EB-5C1B-4870-873E-C09AB0941726}" type="presParOf" srcId="{DB932923-DCDC-4202-B23C-DAB91AFA659D}" destId="{AB2AE92B-EA8E-447D-B52B-10B42CDD66DC}" srcOrd="3" destOrd="0" presId="urn:microsoft.com/office/officeart/2016/7/layout/VerticalDownArrowProcess"/>
    <dgm:cxn modelId="{428DD34E-B802-4C85-9036-F292F95A25C0}" type="presParOf" srcId="{DB932923-DCDC-4202-B23C-DAB91AFA659D}" destId="{917A846A-6D15-4DD9-8552-E62763918CFF}" srcOrd="4" destOrd="0" presId="urn:microsoft.com/office/officeart/2016/7/layout/VerticalDownArrowProcess"/>
    <dgm:cxn modelId="{CE9EC582-4A94-4E5A-B41F-C2E29085921B}" type="presParOf" srcId="{917A846A-6D15-4DD9-8552-E62763918CFF}" destId="{43F21514-B0C0-4079-967B-10FABC520B51}" srcOrd="0" destOrd="0" presId="urn:microsoft.com/office/officeart/2016/7/layout/VerticalDownArrowProcess"/>
    <dgm:cxn modelId="{9033BEFC-3306-4E77-86FF-FFA303FC1D81}" type="presParOf" srcId="{917A846A-6D15-4DD9-8552-E62763918CFF}" destId="{3CDF67E9-5713-4C99-8CC2-03D8DFFA89A1}" srcOrd="1" destOrd="0" presId="urn:microsoft.com/office/officeart/2016/7/layout/VerticalDownArrowProcess"/>
    <dgm:cxn modelId="{05C82176-AEE8-4A1F-B4B0-01F6545D0426}" type="presParOf" srcId="{917A846A-6D15-4DD9-8552-E62763918CFF}" destId="{CB3F8B99-818C-4BED-A6C4-2B65E9D0B99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25F20-EC1A-41CA-819C-437A47C8B76F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9B6FE7-F83C-45CD-8A4F-724028006710}">
      <dgm:prSet custT="1"/>
      <dgm:spPr/>
      <dgm:t>
        <a:bodyPr/>
        <a:lstStyle/>
        <a:p>
          <a:r>
            <a:rPr lang="en-US" sz="2000" dirty="0"/>
            <a:t>List of indexes created during this process</a:t>
          </a:r>
        </a:p>
      </dgm:t>
    </dgm:pt>
    <dgm:pt modelId="{20BCA8A5-DE48-4AC1-9577-00C6A13578DF}" type="parTrans" cxnId="{1E560CFE-C39B-4C98-8245-74930DAEF7E7}">
      <dgm:prSet/>
      <dgm:spPr/>
      <dgm:t>
        <a:bodyPr/>
        <a:lstStyle/>
        <a:p>
          <a:endParaRPr lang="en-US"/>
        </a:p>
      </dgm:t>
    </dgm:pt>
    <dgm:pt modelId="{C695AF4F-B336-4F52-A850-94F64935128C}" type="sibTrans" cxnId="{1E560CFE-C39B-4C98-8245-74930DAEF7E7}">
      <dgm:prSet/>
      <dgm:spPr/>
      <dgm:t>
        <a:bodyPr/>
        <a:lstStyle/>
        <a:p>
          <a:endParaRPr lang="en-US"/>
        </a:p>
      </dgm:t>
    </dgm:pt>
    <dgm:pt modelId="{0140DE93-1625-44CC-ACF6-8B0C56DF0DA8}">
      <dgm:prSet custT="1"/>
      <dgm:spPr/>
      <dgm:t>
        <a:bodyPr/>
        <a:lstStyle/>
        <a:p>
          <a:r>
            <a:rPr lang="en-US" sz="2000" dirty="0"/>
            <a:t>Print the number of search results found</a:t>
          </a:r>
        </a:p>
      </dgm:t>
    </dgm:pt>
    <dgm:pt modelId="{136C58B0-00C9-4495-A98D-B1791DA90DA2}" type="parTrans" cxnId="{96B31BAE-C9A9-41D0-A55A-28C95F7895ED}">
      <dgm:prSet/>
      <dgm:spPr/>
      <dgm:t>
        <a:bodyPr/>
        <a:lstStyle/>
        <a:p>
          <a:endParaRPr lang="en-US"/>
        </a:p>
      </dgm:t>
    </dgm:pt>
    <dgm:pt modelId="{8A946151-7DD0-44DA-AD01-31FDA38E39A9}" type="sibTrans" cxnId="{96B31BAE-C9A9-41D0-A55A-28C95F7895ED}">
      <dgm:prSet/>
      <dgm:spPr/>
      <dgm:t>
        <a:bodyPr/>
        <a:lstStyle/>
        <a:p>
          <a:endParaRPr lang="en-US"/>
        </a:p>
      </dgm:t>
    </dgm:pt>
    <dgm:pt modelId="{CB03DBF3-2C5C-48A1-94F1-F3B4C03300A4}">
      <dgm:prSet/>
      <dgm:spPr/>
      <dgm:t>
        <a:bodyPr/>
        <a:lstStyle/>
        <a:p>
          <a:r>
            <a:rPr lang="en-US"/>
            <a:t>Steps:</a:t>
          </a:r>
        </a:p>
      </dgm:t>
    </dgm:pt>
    <dgm:pt modelId="{C10E71E6-73F6-4EEB-93DE-12E436A32373}" type="parTrans" cxnId="{1AFEC1F9-4FF9-4B13-8293-79209BE3CA75}">
      <dgm:prSet/>
      <dgm:spPr/>
      <dgm:t>
        <a:bodyPr/>
        <a:lstStyle/>
        <a:p>
          <a:endParaRPr lang="en-US"/>
        </a:p>
      </dgm:t>
    </dgm:pt>
    <dgm:pt modelId="{1713F50B-5EA9-400B-B917-8F8A5E3E2640}" type="sibTrans" cxnId="{1AFEC1F9-4FF9-4B13-8293-79209BE3CA75}">
      <dgm:prSet/>
      <dgm:spPr/>
      <dgm:t>
        <a:bodyPr/>
        <a:lstStyle/>
        <a:p>
          <a:endParaRPr lang="en-US"/>
        </a:p>
      </dgm:t>
    </dgm:pt>
    <dgm:pt modelId="{D26AB009-3688-4B2D-B65D-9223FD277948}">
      <dgm:prSet custT="1"/>
      <dgm:spPr/>
      <dgm:t>
        <a:bodyPr/>
        <a:lstStyle/>
        <a:p>
          <a:r>
            <a:rPr lang="en-US" sz="2000" dirty="0"/>
            <a:t>Step 1: Create Java Project</a:t>
          </a:r>
        </a:p>
      </dgm:t>
    </dgm:pt>
    <dgm:pt modelId="{45B3272C-7460-4E79-B19C-315C0D688F7A}" type="parTrans" cxnId="{C1F057BB-F00D-480A-8E35-72CB5F7246A3}">
      <dgm:prSet/>
      <dgm:spPr/>
      <dgm:t>
        <a:bodyPr/>
        <a:lstStyle/>
        <a:p>
          <a:endParaRPr lang="en-US"/>
        </a:p>
      </dgm:t>
    </dgm:pt>
    <dgm:pt modelId="{CF10DA61-CE8E-4FB5-B7BC-25EA7AE7374A}" type="sibTrans" cxnId="{C1F057BB-F00D-480A-8E35-72CB5F7246A3}">
      <dgm:prSet/>
      <dgm:spPr/>
      <dgm:t>
        <a:bodyPr/>
        <a:lstStyle/>
        <a:p>
          <a:endParaRPr lang="en-US"/>
        </a:p>
      </dgm:t>
    </dgm:pt>
    <dgm:pt modelId="{34870CC7-5D3A-451A-8EA6-8873846F2177}">
      <dgm:prSet custT="1"/>
      <dgm:spPr/>
      <dgm:t>
        <a:bodyPr/>
        <a:lstStyle/>
        <a:p>
          <a:r>
            <a:rPr lang="en-US" sz="2000" dirty="0"/>
            <a:t>Step 2: Add Required Libraries</a:t>
          </a:r>
        </a:p>
      </dgm:t>
    </dgm:pt>
    <dgm:pt modelId="{39071BA1-1E01-448A-BF13-C26BCC59236E}" type="parTrans" cxnId="{E918165C-AE54-411D-B779-FADD8F6571D0}">
      <dgm:prSet/>
      <dgm:spPr/>
      <dgm:t>
        <a:bodyPr/>
        <a:lstStyle/>
        <a:p>
          <a:endParaRPr lang="en-US"/>
        </a:p>
      </dgm:t>
    </dgm:pt>
    <dgm:pt modelId="{E080B749-65D3-4279-BA91-C3BA04FC54AB}" type="sibTrans" cxnId="{E918165C-AE54-411D-B779-FADD8F6571D0}">
      <dgm:prSet/>
      <dgm:spPr/>
      <dgm:t>
        <a:bodyPr/>
        <a:lstStyle/>
        <a:p>
          <a:endParaRPr lang="en-US"/>
        </a:p>
      </dgm:t>
    </dgm:pt>
    <dgm:pt modelId="{A59BED0B-7CF3-49E7-B285-446F5D3533FF}">
      <dgm:prSet custT="1"/>
      <dgm:spPr/>
      <dgm:t>
        <a:bodyPr/>
        <a:lstStyle/>
        <a:p>
          <a:r>
            <a:rPr lang="en-US" sz="1800" dirty="0"/>
            <a:t>lucene-core-3.6.2</a:t>
          </a:r>
        </a:p>
      </dgm:t>
    </dgm:pt>
    <dgm:pt modelId="{521CD647-73B5-4752-A154-64DE3F02318F}" type="parTrans" cxnId="{6561A17E-D53B-430C-AC13-2F1FE2AC76A7}">
      <dgm:prSet/>
      <dgm:spPr/>
      <dgm:t>
        <a:bodyPr/>
        <a:lstStyle/>
        <a:p>
          <a:endParaRPr lang="en-US"/>
        </a:p>
      </dgm:t>
    </dgm:pt>
    <dgm:pt modelId="{CA7A999A-35B7-43B2-A431-7E13F6E296D4}" type="sibTrans" cxnId="{6561A17E-D53B-430C-AC13-2F1FE2AC76A7}">
      <dgm:prSet/>
      <dgm:spPr/>
      <dgm:t>
        <a:bodyPr/>
        <a:lstStyle/>
        <a:p>
          <a:endParaRPr lang="en-US"/>
        </a:p>
      </dgm:t>
    </dgm:pt>
    <dgm:pt modelId="{117A24EA-9E45-4B83-A43B-EDC2733D5C18}">
      <dgm:prSet custT="1"/>
      <dgm:spPr/>
      <dgm:t>
        <a:bodyPr/>
        <a:lstStyle/>
        <a:p>
          <a:r>
            <a:rPr lang="en-US" sz="2000" dirty="0"/>
            <a:t>Step 3: Create Source Files</a:t>
          </a:r>
        </a:p>
      </dgm:t>
    </dgm:pt>
    <dgm:pt modelId="{47C5D807-D7C2-4AF2-B454-2D216E3738D8}" type="parTrans" cxnId="{DFA0978D-7FEB-4C0F-B788-46E6FEFD0FD3}">
      <dgm:prSet/>
      <dgm:spPr/>
      <dgm:t>
        <a:bodyPr/>
        <a:lstStyle/>
        <a:p>
          <a:endParaRPr lang="en-US"/>
        </a:p>
      </dgm:t>
    </dgm:pt>
    <dgm:pt modelId="{C48D8CA8-A6AE-4335-8BAF-A6A63E1ADDBE}" type="sibTrans" cxnId="{DFA0978D-7FEB-4C0F-B788-46E6FEFD0FD3}">
      <dgm:prSet/>
      <dgm:spPr/>
      <dgm:t>
        <a:bodyPr/>
        <a:lstStyle/>
        <a:p>
          <a:endParaRPr lang="en-US"/>
        </a:p>
      </dgm:t>
    </dgm:pt>
    <dgm:pt modelId="{6F6E98D6-6A5A-4B6D-8340-ED06FAC0BA55}">
      <dgm:prSet custT="1"/>
      <dgm:spPr/>
      <dgm:t>
        <a:bodyPr/>
        <a:lstStyle/>
        <a:p>
          <a:r>
            <a:rPr lang="en-US" sz="1800" dirty="0"/>
            <a:t>Create a package called com.usf.lucene</a:t>
          </a:r>
        </a:p>
      </dgm:t>
    </dgm:pt>
    <dgm:pt modelId="{83327C9D-8070-445A-92C1-C3B35DFAC8BD}" type="parTrans" cxnId="{E15ED403-6111-4A30-916D-E0E4CC42AEA0}">
      <dgm:prSet/>
      <dgm:spPr/>
      <dgm:t>
        <a:bodyPr/>
        <a:lstStyle/>
        <a:p>
          <a:endParaRPr lang="en-US"/>
        </a:p>
      </dgm:t>
    </dgm:pt>
    <dgm:pt modelId="{06E4AE66-CB98-4727-BAAD-0D5E03FA2E6E}" type="sibTrans" cxnId="{E15ED403-6111-4A30-916D-E0E4CC42AEA0}">
      <dgm:prSet/>
      <dgm:spPr/>
      <dgm:t>
        <a:bodyPr/>
        <a:lstStyle/>
        <a:p>
          <a:endParaRPr lang="en-US"/>
        </a:p>
      </dgm:t>
    </dgm:pt>
    <dgm:pt modelId="{DBD3E746-5E44-4DE0-9C2F-27F1E0D55DA1}">
      <dgm:prSet/>
      <dgm:spPr/>
      <dgm:t>
        <a:bodyPr/>
        <a:lstStyle/>
        <a:p>
          <a:r>
            <a:rPr lang="en-US"/>
            <a:t>Simple Search Application</a:t>
          </a:r>
        </a:p>
      </dgm:t>
    </dgm:pt>
    <dgm:pt modelId="{0767D99F-FCD6-4DFC-AD38-52966698124D}" type="sibTrans" cxnId="{9601C54A-8EAF-4435-A3EC-2D15768EF3CE}">
      <dgm:prSet/>
      <dgm:spPr/>
      <dgm:t>
        <a:bodyPr/>
        <a:lstStyle/>
        <a:p>
          <a:endParaRPr lang="en-US"/>
        </a:p>
      </dgm:t>
    </dgm:pt>
    <dgm:pt modelId="{DB572088-E450-42D1-9342-19EAB3ED3C21}" type="parTrans" cxnId="{9601C54A-8EAF-4435-A3EC-2D15768EF3CE}">
      <dgm:prSet/>
      <dgm:spPr/>
      <dgm:t>
        <a:bodyPr/>
        <a:lstStyle/>
        <a:p>
          <a:endParaRPr lang="en-US"/>
        </a:p>
      </dgm:t>
    </dgm:pt>
    <dgm:pt modelId="{83FC3966-2388-4377-B6ED-E42E60496986}">
      <dgm:prSet custT="1"/>
      <dgm:spPr/>
      <dgm:t>
        <a:bodyPr/>
        <a:lstStyle/>
        <a:p>
          <a:r>
            <a:rPr lang="en-US" sz="1800" dirty="0"/>
            <a:t>Create java classes under the com.usf.lucene package. </a:t>
          </a:r>
        </a:p>
      </dgm:t>
    </dgm:pt>
    <dgm:pt modelId="{1C3BC2B7-736D-4D84-B6C3-E49FDC370AA0}" type="sibTrans" cxnId="{F6046E72-7886-4552-91A5-1F34B9B92A03}">
      <dgm:prSet/>
      <dgm:spPr/>
      <dgm:t>
        <a:bodyPr/>
        <a:lstStyle/>
        <a:p>
          <a:endParaRPr lang="en-US"/>
        </a:p>
      </dgm:t>
    </dgm:pt>
    <dgm:pt modelId="{E8FB1E41-2FB8-49B3-B519-706EFD2B3D63}" type="parTrans" cxnId="{F6046E72-7886-4552-91A5-1F34B9B92A03}">
      <dgm:prSet/>
      <dgm:spPr/>
      <dgm:t>
        <a:bodyPr/>
        <a:lstStyle/>
        <a:p>
          <a:endParaRPr lang="en-US"/>
        </a:p>
      </dgm:t>
    </dgm:pt>
    <dgm:pt modelId="{3AB59986-EC9B-471E-B9FC-13B2155FE7EA}" type="pres">
      <dgm:prSet presAssocID="{C8F25F20-EC1A-41CA-819C-437A47C8B76F}" presName="linearFlow" presStyleCnt="0">
        <dgm:presLayoutVars>
          <dgm:dir/>
          <dgm:animLvl val="lvl"/>
          <dgm:resizeHandles val="exact"/>
        </dgm:presLayoutVars>
      </dgm:prSet>
      <dgm:spPr/>
    </dgm:pt>
    <dgm:pt modelId="{2FA6AC94-CFCA-4779-9E57-A040BCE8154A}" type="pres">
      <dgm:prSet presAssocID="{DBD3E746-5E44-4DE0-9C2F-27F1E0D55DA1}" presName="composite" presStyleCnt="0"/>
      <dgm:spPr/>
    </dgm:pt>
    <dgm:pt modelId="{938DFF5C-501B-42CE-ACE7-F7DD926749AB}" type="pres">
      <dgm:prSet presAssocID="{DBD3E746-5E44-4DE0-9C2F-27F1E0D55DA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1104E5D-7351-4EB9-89C6-9D1FC7B23682}" type="pres">
      <dgm:prSet presAssocID="{DBD3E746-5E44-4DE0-9C2F-27F1E0D55DA1}" presName="descendantText" presStyleLbl="alignAcc1" presStyleIdx="0" presStyleCnt="2">
        <dgm:presLayoutVars>
          <dgm:bulletEnabled val="1"/>
        </dgm:presLayoutVars>
      </dgm:prSet>
      <dgm:spPr/>
    </dgm:pt>
    <dgm:pt modelId="{F15B2A53-A61D-4EE2-9100-F800BE7DC145}" type="pres">
      <dgm:prSet presAssocID="{0767D99F-FCD6-4DFC-AD38-52966698124D}" presName="sp" presStyleCnt="0"/>
      <dgm:spPr/>
    </dgm:pt>
    <dgm:pt modelId="{AA54C990-0E43-4CF9-A5DD-A7EBC871A6E2}" type="pres">
      <dgm:prSet presAssocID="{CB03DBF3-2C5C-48A1-94F1-F3B4C03300A4}" presName="composite" presStyleCnt="0"/>
      <dgm:spPr/>
    </dgm:pt>
    <dgm:pt modelId="{73ABA454-EF93-4D28-8629-4D8B11637A73}" type="pres">
      <dgm:prSet presAssocID="{CB03DBF3-2C5C-48A1-94F1-F3B4C03300A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C9025CA-368E-40DA-8FCE-A836275B5B28}" type="pres">
      <dgm:prSet presAssocID="{CB03DBF3-2C5C-48A1-94F1-F3B4C03300A4}" presName="descendantText" presStyleLbl="alignAcc1" presStyleIdx="1" presStyleCnt="2" custScaleY="163350">
        <dgm:presLayoutVars>
          <dgm:bulletEnabled val="1"/>
        </dgm:presLayoutVars>
      </dgm:prSet>
      <dgm:spPr/>
    </dgm:pt>
  </dgm:ptLst>
  <dgm:cxnLst>
    <dgm:cxn modelId="{E15ED403-6111-4A30-916D-E0E4CC42AEA0}" srcId="{117A24EA-9E45-4B83-A43B-EDC2733D5C18}" destId="{6F6E98D6-6A5A-4B6D-8340-ED06FAC0BA55}" srcOrd="0" destOrd="0" parTransId="{83327C9D-8070-445A-92C1-C3B35DFAC8BD}" sibTransId="{06E4AE66-CB98-4727-BAAD-0D5E03FA2E6E}"/>
    <dgm:cxn modelId="{9D71641F-06CF-4EC2-9E86-DB087496495F}" type="presOf" srcId="{34870CC7-5D3A-451A-8EA6-8873846F2177}" destId="{3C9025CA-368E-40DA-8FCE-A836275B5B28}" srcOrd="0" destOrd="1" presId="urn:microsoft.com/office/officeart/2005/8/layout/chevron2"/>
    <dgm:cxn modelId="{E918165C-AE54-411D-B779-FADD8F6571D0}" srcId="{CB03DBF3-2C5C-48A1-94F1-F3B4C03300A4}" destId="{34870CC7-5D3A-451A-8EA6-8873846F2177}" srcOrd="1" destOrd="0" parTransId="{39071BA1-1E01-448A-BF13-C26BCC59236E}" sibTransId="{E080B749-65D3-4279-BA91-C3BA04FC54AB}"/>
    <dgm:cxn modelId="{9601C54A-8EAF-4435-A3EC-2D15768EF3CE}" srcId="{C8F25F20-EC1A-41CA-819C-437A47C8B76F}" destId="{DBD3E746-5E44-4DE0-9C2F-27F1E0D55DA1}" srcOrd="0" destOrd="0" parTransId="{DB572088-E450-42D1-9342-19EAB3ED3C21}" sibTransId="{0767D99F-FCD6-4DFC-AD38-52966698124D}"/>
    <dgm:cxn modelId="{1899914D-277A-40EF-81C6-C834CEB18221}" type="presOf" srcId="{6F6E98D6-6A5A-4B6D-8340-ED06FAC0BA55}" destId="{3C9025CA-368E-40DA-8FCE-A836275B5B28}" srcOrd="0" destOrd="4" presId="urn:microsoft.com/office/officeart/2005/8/layout/chevron2"/>
    <dgm:cxn modelId="{F6046E72-7886-4552-91A5-1F34B9B92A03}" srcId="{117A24EA-9E45-4B83-A43B-EDC2733D5C18}" destId="{83FC3966-2388-4377-B6ED-E42E60496986}" srcOrd="1" destOrd="0" parTransId="{E8FB1E41-2FB8-49B3-B519-706EFD2B3D63}" sibTransId="{1C3BC2B7-736D-4D84-B6C3-E49FDC370AA0}"/>
    <dgm:cxn modelId="{BD3F4755-72A9-4C90-AF2A-A5DDD0138CA3}" type="presOf" srcId="{CB03DBF3-2C5C-48A1-94F1-F3B4C03300A4}" destId="{73ABA454-EF93-4D28-8629-4D8B11637A73}" srcOrd="0" destOrd="0" presId="urn:microsoft.com/office/officeart/2005/8/layout/chevron2"/>
    <dgm:cxn modelId="{C5B74D56-069D-488E-B409-4E2A3C3BB89F}" type="presOf" srcId="{117A24EA-9E45-4B83-A43B-EDC2733D5C18}" destId="{3C9025CA-368E-40DA-8FCE-A836275B5B28}" srcOrd="0" destOrd="3" presId="urn:microsoft.com/office/officeart/2005/8/layout/chevron2"/>
    <dgm:cxn modelId="{6561A17E-D53B-430C-AC13-2F1FE2AC76A7}" srcId="{34870CC7-5D3A-451A-8EA6-8873846F2177}" destId="{A59BED0B-7CF3-49E7-B285-446F5D3533FF}" srcOrd="0" destOrd="0" parTransId="{521CD647-73B5-4752-A154-64DE3F02318F}" sibTransId="{CA7A999A-35B7-43B2-A431-7E13F6E296D4}"/>
    <dgm:cxn modelId="{DFA0978D-7FEB-4C0F-B788-46E6FEFD0FD3}" srcId="{CB03DBF3-2C5C-48A1-94F1-F3B4C03300A4}" destId="{117A24EA-9E45-4B83-A43B-EDC2733D5C18}" srcOrd="2" destOrd="0" parTransId="{47C5D807-D7C2-4AF2-B454-2D216E3738D8}" sibTransId="{C48D8CA8-A6AE-4335-8BAF-A6A63E1ADDBE}"/>
    <dgm:cxn modelId="{8D0D86AB-0CEF-4FE6-A617-F876731BD69B}" type="presOf" srcId="{0140DE93-1625-44CC-ACF6-8B0C56DF0DA8}" destId="{B1104E5D-7351-4EB9-89C6-9D1FC7B23682}" srcOrd="0" destOrd="1" presId="urn:microsoft.com/office/officeart/2005/8/layout/chevron2"/>
    <dgm:cxn modelId="{96B31BAE-C9A9-41D0-A55A-28C95F7895ED}" srcId="{DBD3E746-5E44-4DE0-9C2F-27F1E0D55DA1}" destId="{0140DE93-1625-44CC-ACF6-8B0C56DF0DA8}" srcOrd="1" destOrd="0" parTransId="{136C58B0-00C9-4495-A98D-B1791DA90DA2}" sibTransId="{8A946151-7DD0-44DA-AD01-31FDA38E39A9}"/>
    <dgm:cxn modelId="{D989C7B1-B6DA-41C5-B808-C1231780E52E}" type="presOf" srcId="{FF9B6FE7-F83C-45CD-8A4F-724028006710}" destId="{B1104E5D-7351-4EB9-89C6-9D1FC7B23682}" srcOrd="0" destOrd="0" presId="urn:microsoft.com/office/officeart/2005/8/layout/chevron2"/>
    <dgm:cxn modelId="{C1F057BB-F00D-480A-8E35-72CB5F7246A3}" srcId="{CB03DBF3-2C5C-48A1-94F1-F3B4C03300A4}" destId="{D26AB009-3688-4B2D-B65D-9223FD277948}" srcOrd="0" destOrd="0" parTransId="{45B3272C-7460-4E79-B19C-315C0D688F7A}" sibTransId="{CF10DA61-CE8E-4FB5-B7BC-25EA7AE7374A}"/>
    <dgm:cxn modelId="{8485BBCB-1EF3-42C8-89D8-867A36B18ACF}" type="presOf" srcId="{A59BED0B-7CF3-49E7-B285-446F5D3533FF}" destId="{3C9025CA-368E-40DA-8FCE-A836275B5B28}" srcOrd="0" destOrd="2" presId="urn:microsoft.com/office/officeart/2005/8/layout/chevron2"/>
    <dgm:cxn modelId="{362A86CD-855F-4D67-8026-990B81F3A1DD}" type="presOf" srcId="{83FC3966-2388-4377-B6ED-E42E60496986}" destId="{3C9025CA-368E-40DA-8FCE-A836275B5B28}" srcOrd="0" destOrd="5" presId="urn:microsoft.com/office/officeart/2005/8/layout/chevron2"/>
    <dgm:cxn modelId="{2FDBD7DC-3257-495B-8A9B-60A2113FABB3}" type="presOf" srcId="{DBD3E746-5E44-4DE0-9C2F-27F1E0D55DA1}" destId="{938DFF5C-501B-42CE-ACE7-F7DD926749AB}" srcOrd="0" destOrd="0" presId="urn:microsoft.com/office/officeart/2005/8/layout/chevron2"/>
    <dgm:cxn modelId="{0D27E1E0-58BA-4914-A546-56A0D9E0A712}" type="presOf" srcId="{C8F25F20-EC1A-41CA-819C-437A47C8B76F}" destId="{3AB59986-EC9B-471E-B9FC-13B2155FE7EA}" srcOrd="0" destOrd="0" presId="urn:microsoft.com/office/officeart/2005/8/layout/chevron2"/>
    <dgm:cxn modelId="{3A7833F9-956F-481F-9233-C283CA40035F}" type="presOf" srcId="{D26AB009-3688-4B2D-B65D-9223FD277948}" destId="{3C9025CA-368E-40DA-8FCE-A836275B5B28}" srcOrd="0" destOrd="0" presId="urn:microsoft.com/office/officeart/2005/8/layout/chevron2"/>
    <dgm:cxn modelId="{1AFEC1F9-4FF9-4B13-8293-79209BE3CA75}" srcId="{C8F25F20-EC1A-41CA-819C-437A47C8B76F}" destId="{CB03DBF3-2C5C-48A1-94F1-F3B4C03300A4}" srcOrd="1" destOrd="0" parTransId="{C10E71E6-73F6-4EEB-93DE-12E436A32373}" sibTransId="{1713F50B-5EA9-400B-B917-8F8A5E3E2640}"/>
    <dgm:cxn modelId="{1E560CFE-C39B-4C98-8245-74930DAEF7E7}" srcId="{DBD3E746-5E44-4DE0-9C2F-27F1E0D55DA1}" destId="{FF9B6FE7-F83C-45CD-8A4F-724028006710}" srcOrd="0" destOrd="0" parTransId="{20BCA8A5-DE48-4AC1-9577-00C6A13578DF}" sibTransId="{C695AF4F-B336-4F52-A850-94F64935128C}"/>
    <dgm:cxn modelId="{67877911-BED8-4E24-A94B-53215039ECA5}" type="presParOf" srcId="{3AB59986-EC9B-471E-B9FC-13B2155FE7EA}" destId="{2FA6AC94-CFCA-4779-9E57-A040BCE8154A}" srcOrd="0" destOrd="0" presId="urn:microsoft.com/office/officeart/2005/8/layout/chevron2"/>
    <dgm:cxn modelId="{F64A03DF-7AEA-495B-820D-7C84D60E7E4F}" type="presParOf" srcId="{2FA6AC94-CFCA-4779-9E57-A040BCE8154A}" destId="{938DFF5C-501B-42CE-ACE7-F7DD926749AB}" srcOrd="0" destOrd="0" presId="urn:microsoft.com/office/officeart/2005/8/layout/chevron2"/>
    <dgm:cxn modelId="{C531F4B2-258D-4279-BFAE-FFAFE32D78E4}" type="presParOf" srcId="{2FA6AC94-CFCA-4779-9E57-A040BCE8154A}" destId="{B1104E5D-7351-4EB9-89C6-9D1FC7B23682}" srcOrd="1" destOrd="0" presId="urn:microsoft.com/office/officeart/2005/8/layout/chevron2"/>
    <dgm:cxn modelId="{8B2B1D8B-081F-473C-8FC8-B6A309C9EEAB}" type="presParOf" srcId="{3AB59986-EC9B-471E-B9FC-13B2155FE7EA}" destId="{F15B2A53-A61D-4EE2-9100-F800BE7DC145}" srcOrd="1" destOrd="0" presId="urn:microsoft.com/office/officeart/2005/8/layout/chevron2"/>
    <dgm:cxn modelId="{3947CB19-B160-4AD0-83F4-9CD3A553BC57}" type="presParOf" srcId="{3AB59986-EC9B-471E-B9FC-13B2155FE7EA}" destId="{AA54C990-0E43-4CF9-A5DD-A7EBC871A6E2}" srcOrd="2" destOrd="0" presId="urn:microsoft.com/office/officeart/2005/8/layout/chevron2"/>
    <dgm:cxn modelId="{32674FC0-CC11-4053-89A9-E2B14D8F60DE}" type="presParOf" srcId="{AA54C990-0E43-4CF9-A5DD-A7EBC871A6E2}" destId="{73ABA454-EF93-4D28-8629-4D8B11637A73}" srcOrd="0" destOrd="0" presId="urn:microsoft.com/office/officeart/2005/8/layout/chevron2"/>
    <dgm:cxn modelId="{AECF3384-341E-4D8C-BD2A-6F0B60EE4315}" type="presParOf" srcId="{AA54C990-0E43-4CF9-A5DD-A7EBC871A6E2}" destId="{3C9025CA-368E-40DA-8FCE-A836275B5B2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6682A-0F58-46EA-BA15-A6FACD3544EB}">
      <dsp:nvSpPr>
        <dsp:cNvPr id="0" name=""/>
        <dsp:cNvSpPr/>
      </dsp:nvSpPr>
      <dsp:spPr>
        <a:xfrm>
          <a:off x="0" y="4074933"/>
          <a:ext cx="1438275" cy="13374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90" tIns="256032" rIns="10229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3</a:t>
          </a:r>
        </a:p>
      </dsp:txBody>
      <dsp:txXfrm>
        <a:off x="0" y="4074933"/>
        <a:ext cx="1438275" cy="1337484"/>
      </dsp:txXfrm>
    </dsp:sp>
    <dsp:sp modelId="{DDAA8389-589A-405E-91AA-B8C04A951930}">
      <dsp:nvSpPr>
        <dsp:cNvPr id="0" name=""/>
        <dsp:cNvSpPr/>
      </dsp:nvSpPr>
      <dsp:spPr>
        <a:xfrm>
          <a:off x="1438275" y="4074933"/>
          <a:ext cx="4314825" cy="13374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5" tIns="241300" rIns="87525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Setup Lucene Framework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http://archive.apache.org/dist/lucene/java/</a:t>
          </a:r>
        </a:p>
      </dsp:txBody>
      <dsp:txXfrm>
        <a:off x="1438275" y="4074933"/>
        <a:ext cx="4314825" cy="1337484"/>
      </dsp:txXfrm>
    </dsp:sp>
    <dsp:sp modelId="{D65FAE3D-0FF9-4824-948C-E6142A8A3B40}">
      <dsp:nvSpPr>
        <dsp:cNvPr id="0" name=""/>
        <dsp:cNvSpPr/>
      </dsp:nvSpPr>
      <dsp:spPr>
        <a:xfrm rot="10800000">
          <a:off x="0" y="2037945"/>
          <a:ext cx="1438275" cy="20570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90" tIns="256032" rIns="10229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Step 2</a:t>
          </a:r>
        </a:p>
      </dsp:txBody>
      <dsp:txXfrm rot="-10800000">
        <a:off x="0" y="2037945"/>
        <a:ext cx="1438275" cy="1337083"/>
      </dsp:txXfrm>
    </dsp:sp>
    <dsp:sp modelId="{9A60B1AD-F9F9-4C8A-9AD9-6F6BDCDA84F2}">
      <dsp:nvSpPr>
        <dsp:cNvPr id="0" name=""/>
        <dsp:cNvSpPr/>
      </dsp:nvSpPr>
      <dsp:spPr>
        <a:xfrm>
          <a:off x="1438275" y="2037945"/>
          <a:ext cx="4314825" cy="133708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5" tIns="241300" rIns="87525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Eclipse IDE Setup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http://www.eclipse.org/downloads/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eclipse.exe</a:t>
          </a:r>
        </a:p>
      </dsp:txBody>
      <dsp:txXfrm>
        <a:off x="1438275" y="2037945"/>
        <a:ext cx="4314825" cy="1337083"/>
      </dsp:txXfrm>
    </dsp:sp>
    <dsp:sp modelId="{3CDF67E9-5713-4C99-8CC2-03D8DFFA89A1}">
      <dsp:nvSpPr>
        <dsp:cNvPr id="0" name=""/>
        <dsp:cNvSpPr/>
      </dsp:nvSpPr>
      <dsp:spPr>
        <a:xfrm rot="10800000">
          <a:off x="0" y="956"/>
          <a:ext cx="1438275" cy="20570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90" tIns="256032" rIns="102290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Step 1</a:t>
          </a:r>
        </a:p>
      </dsp:txBody>
      <dsp:txXfrm rot="-10800000">
        <a:off x="0" y="956"/>
        <a:ext cx="1438275" cy="1337083"/>
      </dsp:txXfrm>
    </dsp:sp>
    <dsp:sp modelId="{CB3F8B99-818C-4BED-A6C4-2B65E9D0B996}">
      <dsp:nvSpPr>
        <dsp:cNvPr id="0" name=""/>
        <dsp:cNvSpPr/>
      </dsp:nvSpPr>
      <dsp:spPr>
        <a:xfrm>
          <a:off x="1438275" y="956"/>
          <a:ext cx="4314825" cy="13370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5" tIns="241300" rIns="87525" bIns="2413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Development Kit (JDK) Setup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Oracle's Java site: Java SE Downloads.</a:t>
          </a:r>
        </a:p>
      </dsp:txBody>
      <dsp:txXfrm>
        <a:off x="1438275" y="956"/>
        <a:ext cx="4314825" cy="1337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FF5C-501B-42CE-ACE7-F7DD926749AB}">
      <dsp:nvSpPr>
        <dsp:cNvPr id="0" name=""/>
        <dsp:cNvSpPr/>
      </dsp:nvSpPr>
      <dsp:spPr>
        <a:xfrm rot="5400000">
          <a:off x="-370561" y="398523"/>
          <a:ext cx="2470412" cy="17292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Search Application</a:t>
          </a:r>
        </a:p>
      </dsp:txBody>
      <dsp:txXfrm rot="-5400000">
        <a:off x="1" y="892605"/>
        <a:ext cx="1729288" cy="741124"/>
      </dsp:txXfrm>
    </dsp:sp>
    <dsp:sp modelId="{B1104E5D-7351-4EB9-89C6-9D1FC7B23682}">
      <dsp:nvSpPr>
        <dsp:cNvPr id="0" name=""/>
        <dsp:cNvSpPr/>
      </dsp:nvSpPr>
      <dsp:spPr>
        <a:xfrm rot="5400000">
          <a:off x="3862947" y="-2105696"/>
          <a:ext cx="1605768" cy="5873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List of indexes created during this process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Print the number of search results found</a:t>
          </a:r>
        </a:p>
      </dsp:txBody>
      <dsp:txXfrm rot="-5400000">
        <a:off x="1729289" y="106349"/>
        <a:ext cx="5794698" cy="1448994"/>
      </dsp:txXfrm>
    </dsp:sp>
    <dsp:sp modelId="{73ABA454-EF93-4D28-8629-4D8B11637A73}">
      <dsp:nvSpPr>
        <dsp:cNvPr id="0" name=""/>
        <dsp:cNvSpPr/>
      </dsp:nvSpPr>
      <dsp:spPr>
        <a:xfrm rot="5400000">
          <a:off x="-370561" y="3125663"/>
          <a:ext cx="2470412" cy="172928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Steps:</a:t>
          </a:r>
        </a:p>
      </dsp:txBody>
      <dsp:txXfrm rot="-5400000">
        <a:off x="1" y="3619745"/>
        <a:ext cx="1729288" cy="741124"/>
      </dsp:txXfrm>
    </dsp:sp>
    <dsp:sp modelId="{3C9025CA-368E-40DA-8FCE-A836275B5B28}">
      <dsp:nvSpPr>
        <dsp:cNvPr id="0" name=""/>
        <dsp:cNvSpPr/>
      </dsp:nvSpPr>
      <dsp:spPr>
        <a:xfrm rot="5400000">
          <a:off x="3354320" y="621443"/>
          <a:ext cx="2623022" cy="5873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Step 1: Create Java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Step 2: Add Required Libraries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lucene-core-3.6.2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Step 3: Create Source Files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a package called com.usf.lucene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java classes under the com.usf.lucene package. </a:t>
          </a:r>
        </a:p>
      </dsp:txBody>
      <dsp:txXfrm rot="-5400000">
        <a:off x="1729289" y="2374520"/>
        <a:ext cx="5745040" cy="2366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559C-741E-4D7E-94A9-3E615F22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623E8-821E-4C65-ADB0-7162CCC13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3F20-6EAD-470E-BD13-7E5E45D7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A1C2-BEE4-4782-AB1F-AEC86C1F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A2DC-4730-4EBF-AF7A-F61FC4D5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15AB-7409-4C8A-A08E-A8A22126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3C4BB-299A-44CD-9B3D-4A1DF7872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9A24-C299-4C47-BF5E-7672C251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57F6-B6A5-48BA-A898-A6B78B6E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E8A0-11BE-4376-A50F-99A5BE5A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2F1E-F188-4E36-A5F2-7755E311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72F76-D453-4444-8FF8-638B88E7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BBD1-232D-4C64-87C8-2576BE9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8A41-4573-4DA9-B89D-94009FD8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BA25-DBC4-486E-977A-E5400C93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382-B142-457A-83DD-31D594E4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EF5A-EF3B-45AF-85D2-0AC6F582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5B44-4C2C-4A1A-B911-D740C48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63AE-CBAB-47C5-8AE9-EF4815C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04B7-D969-469C-8B39-669369F2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60E9-3FAE-4572-BF73-FBD2FC0D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BE4D-7417-45AD-B268-B4BD616BC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6E2F-25CC-4B44-8607-51A9C55A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2938-CB1E-4E4B-8C20-0FBCEA36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5201-E68E-4ECF-B0B4-7D43CAD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8D0E-538D-47EF-B642-86098E2F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934A-AC6E-479B-91F9-51C1896C0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6185-E7CE-4E9E-85B0-FC4FD145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7674-8B57-4153-B538-268B084F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1E5B-3FDA-4465-9951-78A4D5E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6C8E3-F8CD-49FF-8FDE-E6FA8B1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1C98-3B7F-4202-931C-BBEE010A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BB45-B688-4E20-A003-1B35E4C0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FFEC5-BDC1-4336-8A03-F64F7280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7DC5C-6992-4D13-90C2-B579ADB46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2BC05-3A28-4098-B7B6-A2D3CC13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9DF13-6162-4514-BE8B-8A145E16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27EBA-190F-4412-AE5E-D88D0875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08AEC-C310-456D-A948-DED3DB14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6DD5-83C7-44DF-8135-0D91A75E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9821-82E3-4483-AC17-66B84746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84D0-F70C-47D2-B7B0-ABBA5B02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0A25-E385-4B95-8F9B-C3C73305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27F56-BD5D-48D4-A83B-FB7DAC3C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BFB96-6880-47C4-AFC7-8A20129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94EA-1DA8-4E92-8B06-9DBF45BC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D154-FFF9-48FC-8F81-AAC818BA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DE8F-3D2B-46F5-AEDB-5987B217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A95E-41F8-4017-9A1C-A2D7D31E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84F2B-1D1F-4B2B-BF08-8F0E2B6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7A8C-968A-4AE1-A31A-95D2F5AE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651C-BA46-4501-830C-A516D201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B84F-0D39-4033-AF98-7AC3310D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3A543-E220-404D-AEB7-1518A986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62AB8-2653-44B5-AF8D-DAC81400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A400-D226-477F-B093-73CAE008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EEB3-78A5-48B6-9A52-39C55606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C5BF-DB24-4491-9677-C52C9AE4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649CF-541E-4954-9FCA-C56B01AB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E543-283C-4E57-BE3A-6F3F064D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544F-5BA2-4752-AB7B-9A89C013F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3C27-C252-4151-BA8D-43D22422571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9799-5220-4871-99D9-64A8B3582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C39B-261E-4240-B1A2-B0895D1D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FE8F-32AB-4F5C-AFB1-8358DF87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rawing of a person&#10;&#10;Description automatically generated">
            <a:extLst>
              <a:ext uri="{FF2B5EF4-FFF2-40B4-BE49-F238E27FC236}">
                <a16:creationId xmlns:a16="http://schemas.microsoft.com/office/drawing/2014/main" id="{26C76F21-DB42-44A9-8A54-799071369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42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591E5F3-7FE5-4179-AB4A-9F67F06EDDDF}"/>
              </a:ext>
            </a:extLst>
          </p:cNvPr>
          <p:cNvSpPr txBox="1">
            <a:spLocks/>
          </p:cNvSpPr>
          <p:nvPr/>
        </p:nvSpPr>
        <p:spPr>
          <a:xfrm>
            <a:off x="1109980" y="4136051"/>
            <a:ext cx="9966960" cy="1492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>
                <a:solidFill>
                  <a:schemeClr val="accent1"/>
                </a:solidFill>
              </a:rPr>
              <a:t>                       Lucene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2E1495B-7663-4290-AD09-31F37A0FC1CB}"/>
              </a:ext>
            </a:extLst>
          </p:cNvPr>
          <p:cNvSpPr txBox="1">
            <a:spLocks/>
          </p:cNvSpPr>
          <p:nvPr/>
        </p:nvSpPr>
        <p:spPr>
          <a:xfrm>
            <a:off x="1709530" y="5463823"/>
            <a:ext cx="8767860" cy="42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                             Search Engine Programming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34944E-3DD6-44C1-A0EE-EA51C81637F6}"/>
              </a:ext>
            </a:extLst>
          </p:cNvPr>
          <p:cNvCxnSpPr>
            <a:cxnSpLocks/>
          </p:cNvCxnSpPr>
          <p:nvPr/>
        </p:nvCxnSpPr>
        <p:spPr>
          <a:xfrm>
            <a:off x="2935111" y="5264548"/>
            <a:ext cx="60056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4209F2-3FCF-4C30-8609-A7294272F1D9}"/>
              </a:ext>
            </a:extLst>
          </p:cNvPr>
          <p:cNvSpPr txBox="1"/>
          <p:nvPr/>
        </p:nvSpPr>
        <p:spPr>
          <a:xfrm>
            <a:off x="8395350" y="5655392"/>
            <a:ext cx="3470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  <a:ea typeface="+mj-ea"/>
                <a:cs typeface="+mj-cs"/>
              </a:rPr>
              <a:t>MRUDHULA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dirty="0">
                <a:latin typeface="+mj-lt"/>
                <a:ea typeface="+mj-ea"/>
                <a:cs typeface="+mj-cs"/>
              </a:rPr>
              <a:t>MURALI</a:t>
            </a:r>
          </a:p>
          <a:p>
            <a:r>
              <a:rPr lang="en-US" sz="1600" b="1" dirty="0">
                <a:latin typeface="+mj-lt"/>
                <a:ea typeface="+mj-ea"/>
                <a:cs typeface="+mj-cs"/>
              </a:rPr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548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47B-CF5F-4640-BBC7-CA00B857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r>
              <a:rPr lang="en-US" dirty="0"/>
              <a:t>Lucene is an open source Java based search library</a:t>
            </a:r>
          </a:p>
          <a:p>
            <a:r>
              <a:rPr lang="en-US" dirty="0"/>
              <a:t>Generic framework with a java library where we can create a inverted index</a:t>
            </a:r>
          </a:p>
          <a:p>
            <a:r>
              <a:rPr lang="en-US" dirty="0"/>
              <a:t>It is scalable. This high performance library is used to index and search virtually any kind of text</a:t>
            </a:r>
          </a:p>
          <a:p>
            <a:r>
              <a:rPr lang="en-US" dirty="0"/>
              <a:t>Provides advanced search options like synonyms, stop words, based on similarity, proximity</a:t>
            </a:r>
          </a:p>
          <a:p>
            <a:r>
              <a:rPr lang="en-US" dirty="0"/>
              <a:t>2 Types: Indexing and Searching.</a:t>
            </a:r>
          </a:p>
          <a:p>
            <a:pPr lvl="1"/>
            <a:r>
              <a:rPr lang="en-US" sz="2800" dirty="0"/>
              <a:t>Document Indexing</a:t>
            </a:r>
          </a:p>
          <a:p>
            <a:pPr lvl="1"/>
            <a:r>
              <a:rPr lang="en-US" sz="2800" dirty="0"/>
              <a:t>Document retrieval</a:t>
            </a:r>
          </a:p>
          <a:p>
            <a:pPr lvl="1"/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21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47B-CF5F-4640-BBC7-CA00B857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sz="2000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9DFA052-9DFA-4ACE-9A3E-83DB9D77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874643"/>
            <a:ext cx="7898295" cy="503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47B-CF5F-4640-BBC7-CA00B857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68671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03614-FB16-4831-BA85-130D7AA415A8}"/>
              </a:ext>
            </a:extLst>
          </p:cNvPr>
          <p:cNvSpPr txBox="1"/>
          <p:nvPr/>
        </p:nvSpPr>
        <p:spPr>
          <a:xfrm>
            <a:off x="1014060" y="0"/>
            <a:ext cx="5293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ENVIRONMENT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93129-725A-47A9-81AE-77E438CEDF49}"/>
              </a:ext>
            </a:extLst>
          </p:cNvPr>
          <p:cNvSpPr/>
          <p:nvPr/>
        </p:nvSpPr>
        <p:spPr>
          <a:xfrm>
            <a:off x="3836439" y="3044280"/>
            <a:ext cx="45191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Calibri Light" panose="020F0302020204030204"/>
                <a:ea typeface="+mj-ea"/>
                <a:cs typeface="+mj-cs"/>
              </a:rPr>
              <a:t>Environment Setup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BE888FB-5FFA-403E-97DD-D71DDE33E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10186"/>
              </p:ext>
            </p:extLst>
          </p:nvPr>
        </p:nvGraphicFramePr>
        <p:xfrm>
          <a:off x="2909660" y="1107033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3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847B-CF5F-4640-BBC7-CA00B857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68671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03614-FB16-4831-BA85-130D7AA415A8}"/>
              </a:ext>
            </a:extLst>
          </p:cNvPr>
          <p:cNvSpPr txBox="1"/>
          <p:nvPr/>
        </p:nvSpPr>
        <p:spPr>
          <a:xfrm>
            <a:off x="1014060" y="0"/>
            <a:ext cx="9084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Lucene: Create Your First Application</a:t>
            </a:r>
            <a:endParaRPr lang="en-US" sz="4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93129-725A-47A9-81AE-77E438CEDF49}"/>
              </a:ext>
            </a:extLst>
          </p:cNvPr>
          <p:cNvSpPr/>
          <p:nvPr/>
        </p:nvSpPr>
        <p:spPr>
          <a:xfrm>
            <a:off x="3836439" y="3044280"/>
            <a:ext cx="45191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Calibri Light" panose="020F0302020204030204"/>
                <a:ea typeface="+mj-ea"/>
                <a:cs typeface="+mj-cs"/>
              </a:rPr>
              <a:t>Environment Setup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EE692DD-1648-46B1-AFF4-1EB4B4040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304804"/>
              </p:ext>
            </p:extLst>
          </p:nvPr>
        </p:nvGraphicFramePr>
        <p:xfrm>
          <a:off x="1980031" y="1061377"/>
          <a:ext cx="7602374" cy="52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33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4959640-9C30-48A2-AEB0-ED25D752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721193"/>
            <a:ext cx="3415612" cy="3415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420E-0392-4CE1-BAC6-36F37195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440" y="1782981"/>
            <a:ext cx="689509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029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207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</dc:title>
  <dc:creator>Mrudhula Murali</dc:creator>
  <cp:lastModifiedBy>Mrudhula Murali</cp:lastModifiedBy>
  <cp:revision>12</cp:revision>
  <dcterms:created xsi:type="dcterms:W3CDTF">2020-04-28T15:10:51Z</dcterms:created>
  <dcterms:modified xsi:type="dcterms:W3CDTF">2020-04-28T20:22:43Z</dcterms:modified>
</cp:coreProperties>
</file>