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5201-23DB-61E7-051D-99983851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B7CE1-E707-9AA2-F29D-E73A935E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BB49-5796-C567-9A3A-E711EEF5D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24342-4884-7C50-B54A-69E65192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885CA-60F3-A8A3-26B7-A11D5CCD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7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D489-BE72-6F14-980C-9F64AFDB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2A130-2A8A-AA2F-8A5E-80447BE5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22013-87D1-2F91-E098-2B655C6B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BBDB-EE4D-0D4B-338E-AECB601A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32CF-7726-69CA-5F9C-8BDC8683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8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47D0-72D8-963E-2A29-528A35142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14D71-04A0-53AF-53EC-4E52AB777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C395-80D7-A822-4A8E-F7E8BACA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BB2B-5C2F-9361-D26D-6D4954E91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8CE3C-5F98-746F-F0CF-C12C5891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1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F325-D5F9-E2D4-666B-DD883BF9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561D-F70A-DD13-9618-1E5FAE2E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88AB8-A59C-3440-3E76-13474260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784F-AD03-D6C3-F174-E0941749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7C741-9A1E-4E68-7796-0D5FC35A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AEFD-811F-DCEE-F6E4-D90053B3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C57CF-41FA-5524-975A-141BB5ED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748E-92DB-BBBA-872B-CE605C4B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7854-C314-CCA0-F957-D4975C06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735C3-851B-81BB-EE67-9BC8BE31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3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6586F-A478-9D1B-AA3A-6289190B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E807F-D1CC-E129-E219-3D3D358CA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3CD90-6B35-B118-0C39-EC143620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1861F-0907-F312-F075-2F18B46F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1878-5621-A11C-FE2A-593E04C6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DB94-1BE0-59A0-1ACE-B0ACE3DE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10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93D0-E4A7-8139-47C8-FF91EFAF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9D412-F36A-55C2-7C46-9E06F6EDC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8799-3F6D-8407-9A4B-43C063899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1FA6-9862-09EC-8F9E-1236F079C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231B6-454E-5AD2-3428-C9F94E458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571A3-E28D-3EFE-1C58-AECA580D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B599E-4C05-A4DD-8DAF-089FF6E7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DA114-0720-E223-2877-ED682F52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79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2C21-9138-0A3F-6332-EACE323D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5A84-C362-A6DA-19E8-1D0DF3BD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EBF88-4EF9-8BAB-4294-D7BC63A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9A30F-05C2-44FB-258E-5C8A9703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9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5471E-7778-CF59-A2C7-22CC3766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F7A9F-CFA3-E47E-A637-C1904AEA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42020-F9F2-9C3A-561C-99391186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4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761D-BB1D-D4F7-EA4D-FBF94CF0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CCE7E-443A-9020-B48F-0FC60FF2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132BA-D693-5389-5E49-0B467AB46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B66B4-8BF7-C6CB-1710-778D241C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CA06-E152-EC89-CCC7-75C4A098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A641-92A2-C3BC-FAF9-3A0F15AD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5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A445-31B2-C32B-756F-376A517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8A0808-DD83-A450-0A6B-D3AFC409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F90F-9CB8-5DFB-5714-1E1C7784D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0A077-07AB-4807-668B-863050B82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5348-91C3-3473-7571-8F223128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1F2BA-69CE-D903-EFB5-C58C6DC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3051D-C628-A352-D43E-7CF10313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5716-D794-022E-CB29-81A57BF4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C378-16A6-676D-6520-C05F73734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32109-8C79-4D8F-86E4-DEF44375AE4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83EA-2528-915A-9A46-3616BD1BC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3869-B12D-847B-AF77-76AEFB0E6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F716-4EA4-4AEC-9223-090CBB461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5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5E14-077B-1FFF-5D4B-89154595D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TASK 1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41B37E-964D-D82B-D873-D553DE19F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Vulnerability labs </a:t>
            </a:r>
          </a:p>
        </p:txBody>
      </p:sp>
    </p:spTree>
    <p:extLst>
      <p:ext uri="{BB962C8B-B14F-4D97-AF65-F5344CB8AC3E}">
        <p14:creationId xmlns:p14="http://schemas.microsoft.com/office/powerpoint/2010/main" val="27272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E716C-07C7-0E89-1DBE-71F704F3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3"/>
          <a:stretch>
            <a:fillRect/>
          </a:stretch>
        </p:blipFill>
        <p:spPr>
          <a:xfrm>
            <a:off x="2064774" y="353961"/>
            <a:ext cx="8141110" cy="61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2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BA28C-2917-23A9-6554-603A1A9D6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" r="1456"/>
          <a:stretch>
            <a:fillRect/>
          </a:stretch>
        </p:blipFill>
        <p:spPr>
          <a:xfrm>
            <a:off x="2438401" y="403122"/>
            <a:ext cx="7354528" cy="618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5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TASK 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Mrudula Dhaygude</dc:creator>
  <cp:lastModifiedBy>Mrudula Dhaygude</cp:lastModifiedBy>
  <cp:revision>1</cp:revision>
  <dcterms:created xsi:type="dcterms:W3CDTF">2025-07-08T16:52:35Z</dcterms:created>
  <dcterms:modified xsi:type="dcterms:W3CDTF">2025-07-08T16:52:35Z</dcterms:modified>
</cp:coreProperties>
</file>