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5686-A949-6331-B5E6-3B5B6CED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7953E-1317-6912-1820-63351482A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7E9F0-0886-A8D9-E57F-36864380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8675-CE02-48D4-6989-FE8F1AAA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E7D6-3D8B-50A1-F70D-16949BCC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6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B807-4A27-90CE-B8E7-97CCAE0E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FBE6B-CA51-991C-3EC9-AED2C063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97F3-412A-D846-84BE-EC93B496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FB685-EAA6-7BEA-486E-17BB8D53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F899-EE8D-83D2-19D2-BBF276A1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47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6573D-40FB-7B6F-4B99-8D3A4C4263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C808C-3D94-2E51-536E-B1759F49A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8665-F9A9-1F29-0B3A-AB556D45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3B55-7441-69DD-D0F6-3FBC70DE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0FC2B-A6DE-BC96-E537-F78A432E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3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593E-F45C-8B12-DBA1-F5D563C7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A447-4C82-BE85-D523-976C68DDD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51FB-1604-2F25-6AC7-3B98C98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19A9-C3A3-D80D-C3FB-F612BB3D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1F97-68BF-23AD-351B-026A4259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501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F4A-83AE-1D43-BEA0-CED594E13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D280-AC8E-0727-8791-323531897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FEFF-F449-E5A4-0D70-BD04B4C8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D8A7-9BF3-06D0-2C30-C5D4CA4D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01AC-101F-6C17-104E-969380DD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0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7374-F1FD-5361-30B7-FFC29B46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7690-D941-9708-DEAA-759AC52F7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55C7D-9EDE-418A-64A2-A5C68ABFB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9C208-EC07-66AC-F55E-1A03DF2A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1AFD8-AFF0-7BA8-A214-7E47029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E6DE6-C0C7-7573-F39C-B277F50E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1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4731-2023-54A2-7DF9-38F1F78FF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F82EF-BE41-C864-1E21-C3B8B1C62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F907-0BF4-352D-6E31-7C74BFBB3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C3F5-4B68-2701-6840-8628666EE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0F251-1365-23B4-0F10-98F6E41C8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A4D70-1F61-2D1E-9021-06F66608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2C0A5-1838-609D-A7E8-C297E5B7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07C67-04DF-53CF-B525-0A5A35F2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9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D0D2-3ACD-5240-5548-D9119313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89357-6AF4-6A86-29F2-13F67E5E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E3E3B-88C2-B906-5196-1E06A69B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97B78-EFCA-BB48-2E24-EDAADA94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99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10EA0-C6D9-99B2-FAE3-4D2ACE04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09651-2A06-104F-4408-F16810A90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47B3B-1326-46C1-55A9-E4B6CDA9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38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9A62-A172-8834-8D99-390CCDB0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BFBE1-87F7-32D2-CD2C-62DC3311F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9730-3AF8-1AF2-1E9B-16B3DA9B5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98869-BEC9-290D-7AAB-7EE23B80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73773-FA56-53CE-FE73-4230C0D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BB11-0693-A5D0-34F0-3C739959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1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EFCD5-29F3-ECE6-B395-3444E3FE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67572-579E-DAB0-A40B-E9309BEB6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43908-CBBD-C86B-8B9E-FC23099A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C11DA-A8F6-B096-D041-CD3E747B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35E3B-1EF0-8DA1-7E7F-BCAE1FC6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40806-AEEF-BFBA-D0AE-680C3B89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4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0EA35-19AB-DFF2-3A74-276F38FA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18DB-8AE2-3CF1-991E-3E396B4C4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569C7-3F94-B586-DC49-20745AE30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99E5-6B98-491E-9B83-863ED741282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DE83-617F-BDF7-D318-948AD5DAF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261A3-0149-6CEE-4033-1AF6DE2E2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1B2C4-5E5F-47E2-8D15-19BF89139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8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Register.asp?RetURL=%2FTemplatize%2Easp%3Fitem%3Dhtml%2Fabout%2E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Login.asp?RetURL=%2FDefault%2Easp%3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Register.asp?RetURL=%2FSearch%2Easp%3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E572-B85C-D67A-F8A5-6530726ACD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367F8-8E35-4E1E-02A2-FA2A92DE31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SCANNING VULNERABILITIES OF A WEB APPLICATION </a:t>
            </a:r>
          </a:p>
        </p:txBody>
      </p:sp>
    </p:spTree>
    <p:extLst>
      <p:ext uri="{BB962C8B-B14F-4D97-AF65-F5344CB8AC3E}">
        <p14:creationId xmlns:p14="http://schemas.microsoft.com/office/powerpoint/2010/main" val="321556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E85D6-FBF5-9027-0A07-7D52CC0B9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639097"/>
            <a:ext cx="10547555" cy="53290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5) Vulnerability name</a:t>
            </a:r>
            <a:r>
              <a:rPr lang="en-US" dirty="0"/>
              <a:t> - Cookie without </a:t>
            </a:r>
            <a:r>
              <a:rPr lang="en-US" dirty="0" err="1"/>
              <a:t>SameSite</a:t>
            </a:r>
            <a:r>
              <a:rPr lang="en-US" dirty="0"/>
              <a:t> Attribute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0442A-0C20-2033-8BAD-4472DF3F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9"/>
          <a:stretch>
            <a:fillRect/>
          </a:stretch>
        </p:blipFill>
        <p:spPr>
          <a:xfrm>
            <a:off x="1907458" y="1120877"/>
            <a:ext cx="8917857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8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CED0-E434-786E-E610-86F7BF97A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78426"/>
            <a:ext cx="10783529" cy="5498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Risk – Low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Url</a:t>
            </a:r>
            <a:r>
              <a:rPr lang="en-US" dirty="0"/>
              <a:t> affected  -  </a:t>
            </a:r>
            <a:r>
              <a:rPr lang="en-US" dirty="0">
                <a:hlinkClick r:id="rId2"/>
              </a:rPr>
              <a:t>http://testasp.vulnweb.com/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 – </a:t>
            </a:r>
          </a:p>
          <a:p>
            <a:pPr marL="0" indent="0">
              <a:buNone/>
            </a:pPr>
            <a:r>
              <a:rPr lang="en-US" dirty="0"/>
              <a:t>The server sets cookies without the </a:t>
            </a:r>
            <a:r>
              <a:rPr lang="en-US" dirty="0" err="1"/>
              <a:t>SameSite</a:t>
            </a:r>
            <a:r>
              <a:rPr lang="en-US" dirty="0"/>
              <a:t> flag. This makes them vulnerable to being sent with cross-site requests. It can lead to CSRF (Cross-Site Request Forgery) attacks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64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678E-B913-9729-BF3D-9D4F7ACCD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1613"/>
            <a:ext cx="10636046" cy="596818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6)Vulnerability name - </a:t>
            </a:r>
            <a:r>
              <a:rPr lang="en-IN" dirty="0"/>
              <a:t>Information Disclosure - debug error message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B7B94-49F8-337B-09A8-CBEF48AF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6"/>
          <a:stretch>
            <a:fillRect/>
          </a:stretch>
        </p:blipFill>
        <p:spPr>
          <a:xfrm>
            <a:off x="1759974" y="1012722"/>
            <a:ext cx="8790039" cy="556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5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AB60-DD98-8BA2-B2D1-37663420E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550606"/>
            <a:ext cx="10822858" cy="56558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Risk – Low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Affected - </a:t>
            </a:r>
            <a:r>
              <a:rPr lang="en-US" dirty="0">
                <a:hlinkClick r:id="rId2"/>
              </a:rPr>
              <a:t>http://testasp.vulnweb.com/Register.asp?RetURL=%2FTemplatize%2Easp%3Fitem%3Dhtml%2Fabout%2Ehtml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 – </a:t>
            </a:r>
          </a:p>
          <a:p>
            <a:pPr marL="0" indent="0">
              <a:buNone/>
            </a:pPr>
            <a:r>
              <a:rPr lang="en-US" dirty="0"/>
              <a:t>The application displays debug or error messages in the browser. These messages may reveal server paths, technologies, or code info. Attackers can use this to find weaknesses in the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76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600E-774B-0B4D-2F5E-D9267119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344129"/>
            <a:ext cx="11552903" cy="62631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7)Vulnerability name -</a:t>
            </a:r>
            <a:r>
              <a:rPr lang="en-US" dirty="0"/>
              <a:t> Server Leaks Information via "X-Powered-By" HTTP Response Header Field(s)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ED72-E690-90F7-C94A-2E625A26E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3"/>
          <a:stretch>
            <a:fillRect/>
          </a:stretch>
        </p:blipFill>
        <p:spPr>
          <a:xfrm>
            <a:off x="1337187" y="1258528"/>
            <a:ext cx="8937523" cy="502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2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6C9B-4F5B-3C31-8591-4913590D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2" y="943897"/>
            <a:ext cx="10166555" cy="47784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Risk – Low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URL affected - </a:t>
            </a:r>
            <a:r>
              <a:rPr lang="en-US" dirty="0">
                <a:hlinkClick r:id="rId2"/>
              </a:rPr>
              <a:t>http://testasp.vulnweb.com/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 – </a:t>
            </a:r>
          </a:p>
          <a:p>
            <a:pPr marL="0" indent="0">
              <a:buNone/>
            </a:pPr>
            <a:r>
              <a:rPr lang="en-US" dirty="0"/>
              <a:t>The server includes the X-Powered-By header in responses. It reveals backend technology (e.g., PHP, ASP.NET) to users. Attackers can use this info to target known vulnerabilities.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09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44C1-E805-7991-023C-1AE6673B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1110"/>
            <a:ext cx="10515600" cy="565585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8) Vulnerability name</a:t>
            </a:r>
            <a:r>
              <a:rPr lang="en-IN" dirty="0"/>
              <a:t> - Server Leaks Version Information via "Server" HTTP Response Header Field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0090-8AA5-4C6A-412A-0D690850F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0"/>
          <a:stretch>
            <a:fillRect/>
          </a:stretch>
        </p:blipFill>
        <p:spPr>
          <a:xfrm>
            <a:off x="1337187" y="1455174"/>
            <a:ext cx="9222657" cy="50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96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2130-534F-73CC-CD7A-88EE9B32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06" y="1140541"/>
            <a:ext cx="9596284" cy="47293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Risk – 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affected  -  </a:t>
            </a:r>
            <a:r>
              <a:rPr lang="en-US" dirty="0">
                <a:hlinkClick r:id="rId2"/>
              </a:rPr>
              <a:t>http://testasp.vulnweb.com/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 - The Server header reveals the web server type and version. This helps attackers identify software-specific vulnerabilities. Hiding version info reduces the risk of targeted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22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5720-674A-FAC4-6D7C-59A02097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1"/>
            <a:ext cx="10515600" cy="59114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9) Vulnerability Name </a:t>
            </a:r>
            <a:r>
              <a:rPr lang="en-US" dirty="0"/>
              <a:t> -  X-Content-Type-Options Header Missing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3EB49-243C-18BE-1CE7-7C152926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"/>
          <a:stretch>
            <a:fillRect/>
          </a:stretch>
        </p:blipFill>
        <p:spPr>
          <a:xfrm>
            <a:off x="1582994" y="1297858"/>
            <a:ext cx="9350477" cy="504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30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6553-1D46-4616-CCBA-11C7AF58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8" y="1081549"/>
            <a:ext cx="9694607" cy="4857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Risk - 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affected  -  </a:t>
            </a:r>
            <a:r>
              <a:rPr lang="en-US" dirty="0">
                <a:hlinkClick r:id="rId2"/>
              </a:rPr>
              <a:t>http://testasp.vulnweb.com/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 – </a:t>
            </a:r>
          </a:p>
          <a:p>
            <a:pPr marL="0" indent="0">
              <a:buNone/>
            </a:pPr>
            <a:r>
              <a:rPr lang="en-US" dirty="0"/>
              <a:t>The server response is missing the X-Content-Type-Options: </a:t>
            </a:r>
            <a:r>
              <a:rPr lang="en-US" dirty="0" err="1"/>
              <a:t>nosniff</a:t>
            </a:r>
            <a:r>
              <a:rPr lang="en-US" dirty="0"/>
              <a:t> header. Without it, browsers may try to guess file types, which is risky. This can lead to MIME-sniffing attacks like XSS.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176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6490-5E54-2D1F-2BC5-E13B65871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216310"/>
            <a:ext cx="11680722" cy="643029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b="1" dirty="0"/>
              <a:t>Vulnerability Name </a:t>
            </a:r>
            <a:r>
              <a:rPr lang="en-IN" dirty="0"/>
              <a:t>- Absence of Anti-CSRF tokens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CCC75-3134-7EDD-02E1-DF7CB180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729" y="865239"/>
            <a:ext cx="8622889" cy="541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9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1EA2-D597-8EF3-FB17-4969D63C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3" y="1327355"/>
            <a:ext cx="9930581" cy="433602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URL affected :     </a:t>
            </a:r>
            <a:r>
              <a:rPr lang="en-US" dirty="0">
                <a:hlinkClick r:id="rId2"/>
              </a:rPr>
              <a:t>http://testasp.vulnweb.com/Login.asp?RetURL=%2FDefault%2Easp%3F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Risk – Medium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Reason : A form or request endpoint accepts POST/GET requests that do not contain any anti-CSRF token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70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CCD4-4D9F-BCFB-190C-EBC1A9FC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62" y="442452"/>
            <a:ext cx="11756922" cy="586002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2) </a:t>
            </a:r>
            <a:r>
              <a:rPr lang="en-US" b="1" dirty="0"/>
              <a:t>Vulnerability name - </a:t>
            </a:r>
            <a:r>
              <a:rPr lang="en-US" dirty="0"/>
              <a:t>Content security policy (CSP) Header not set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56FE2-57BD-5F2C-D48C-144B57D8A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31" r="2318" b="-1"/>
          <a:stretch>
            <a:fillRect/>
          </a:stretch>
        </p:blipFill>
        <p:spPr>
          <a:xfrm>
            <a:off x="914400" y="1111045"/>
            <a:ext cx="9871588" cy="55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6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3EEB6-8F47-3602-6EF5-A9963FF72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8" y="865239"/>
            <a:ext cx="10940845" cy="4857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URL affected -  </a:t>
            </a:r>
            <a:r>
              <a:rPr lang="en-US" dirty="0">
                <a:hlinkClick r:id="rId2"/>
              </a:rPr>
              <a:t>http://testasp.vulnweb.com/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Risk - medium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 - The web server does not include the Content-Security-Policy header in its HTTP response. This header helps control which resources (like scripts, styles, images) the browser is allowed to load.</a:t>
            </a:r>
          </a:p>
          <a:p>
            <a:pPr marL="0" indent="0">
              <a:buNone/>
            </a:pPr>
            <a:r>
              <a:rPr lang="en-US" dirty="0"/>
              <a:t>Without it, the application is more vulnerable to attacks like Cross-Site Scripting (XSS) and data injection.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3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1253-C9A4-7371-0D98-292A5F3FE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894736"/>
            <a:ext cx="10515600" cy="511277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3) </a:t>
            </a:r>
            <a:r>
              <a:rPr lang="en-US" b="1" dirty="0"/>
              <a:t>Vulnerability name </a:t>
            </a:r>
            <a:r>
              <a:rPr lang="en-US" dirty="0"/>
              <a:t>- Application error disclosure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4B36885-C59A-3DBC-07B7-89F3DCC07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9"/>
          <a:stretch>
            <a:fillRect/>
          </a:stretch>
        </p:blipFill>
        <p:spPr>
          <a:xfrm>
            <a:off x="1386348" y="1494503"/>
            <a:ext cx="9625781" cy="51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E8FC-CA15-6765-D6BA-9CF2677D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039" y="1150374"/>
            <a:ext cx="9783096" cy="461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Risk - 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affected  - </a:t>
            </a:r>
            <a:r>
              <a:rPr lang="en-US" dirty="0">
                <a:hlinkClick r:id="rId2"/>
              </a:rPr>
              <a:t>http://testasp.vulnweb.com/Register.asp?RetURL=%2FSearch%2Easp%3F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 - The website shows detailed error messages in the browser. These messages may reveal sensitive info like file paths or server details. Attackers can use this info to plan further attacks.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4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5F92-03DA-A506-7766-AEDF09B4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9" y="176981"/>
            <a:ext cx="11375922" cy="62828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4) Vulnerability name -</a:t>
            </a:r>
            <a:r>
              <a:rPr lang="en-US" dirty="0"/>
              <a:t> Cookie No http only flag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676E7-1B8E-FA4E-F076-E5A2ED331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1"/>
          <a:stretch>
            <a:fillRect/>
          </a:stretch>
        </p:blipFill>
        <p:spPr>
          <a:xfrm>
            <a:off x="2035277" y="835742"/>
            <a:ext cx="8052620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41C8-2926-B89B-3F78-AA98FB78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3" y="1150374"/>
            <a:ext cx="9792929" cy="48276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Risk - Low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Affected - </a:t>
            </a:r>
            <a:r>
              <a:rPr lang="en-US" dirty="0">
                <a:hlinkClick r:id="rId2"/>
              </a:rPr>
              <a:t>http://testasp.vulnweb.com/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Reason –</a:t>
            </a:r>
          </a:p>
          <a:p>
            <a:pPr marL="0" indent="0">
              <a:buNone/>
            </a:pPr>
            <a:r>
              <a:rPr lang="en-US" dirty="0"/>
              <a:t> The application sets cookies without the </a:t>
            </a:r>
            <a:r>
              <a:rPr lang="en-US" dirty="0" err="1"/>
              <a:t>HttpOnly</a:t>
            </a:r>
            <a:r>
              <a:rPr lang="en-US" dirty="0"/>
              <a:t> attribute. This allows JavaScript to access the cookies. An attacker could steal them using XSS attacks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64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TASK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Mrudula Dhaygude</dc:creator>
  <cp:lastModifiedBy>Mrudula Dhaygude</cp:lastModifiedBy>
  <cp:revision>1</cp:revision>
  <dcterms:created xsi:type="dcterms:W3CDTF">2025-07-05T19:05:22Z</dcterms:created>
  <dcterms:modified xsi:type="dcterms:W3CDTF">2025-07-05T19:05:23Z</dcterms:modified>
</cp:coreProperties>
</file>