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17866c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17866c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17866c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17866c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517866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517866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bf5856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bf5856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17866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17866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17866c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17866c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3a1b85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3a1b85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17866c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17866c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7866c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17866c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17866c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17866c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400"/>
            <a:ext cx="9144000" cy="38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16650" y="704675"/>
            <a:ext cx="8615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Employment Data Analysis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33200" y="4233725"/>
            <a:ext cx="21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b="1" lang="en"/>
              <a:t>Mrudula 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 Yewande Taiwo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0250" y="261775"/>
            <a:ext cx="8623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Does increasing female labour force participation have any effect on male participation rate?</a:t>
            </a:r>
            <a:endParaRPr b="1" sz="2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0" y="1298075"/>
            <a:ext cx="42603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Correlation value = -0.84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7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A negative correlation between female and male labour participation rates. 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Strong correlation between female labour force participation and male.</a:t>
            </a:r>
            <a:endParaRPr sz="146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310" lvl="0" marL="4572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en" sz="1460">
                <a:solidFill>
                  <a:schemeClr val="dk1"/>
                </a:solidFill>
                <a:highlight>
                  <a:srgbClr val="FFFFFF"/>
                </a:highlight>
              </a:rPr>
              <a:t>As more women start working, there’s a decrease in male labour force participation. </a:t>
            </a:r>
            <a:endParaRPr sz="146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0" y="1395788"/>
            <a:ext cx="4024975" cy="2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</a:t>
            </a:r>
            <a:r>
              <a:rPr lang="en" sz="4200"/>
              <a:t> 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Study:  USA Employment Data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2825" y="771475"/>
            <a:ext cx="83493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Quandl is the main source for the data.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Our aim for the project is to explore USA Employment data.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Dataset is US Employment data</a:t>
            </a:r>
            <a:endParaRPr sz="23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From 1985-2006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Taken on the last day of each year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Looking at the labour force participation rate - people employed and those actively looking for work.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Data is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Quantitative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 type and is Continuous in nature.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74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Future scope: Extending analysis to multiple countries and working on future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projections.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lt1"/>
                </a:highlight>
              </a:rPr>
              <a:t>Setup: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Import data from quandl.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Convert to dataframe.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Numpy functions are used to understand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Check for nulls in the data and unwanted data is dropped.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5" y="2405850"/>
            <a:ext cx="8319924" cy="24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Analysis: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67100"/>
            <a:ext cx="85206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For both male and female the mean and median are increasing from age 15+ till  54 yrs,                  later it is decreasing.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Mean percentage change from 15-24 yrs to 24-35 yrs is around 13 percent for female data whereas for male this is around 26 percent.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It is observed that data has more that one mode, some has up to 5.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76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IQR which shows the middle 50% of the data has been calculated.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To check the impact of single variable on data, Univariate analysis is done on Female 15+ and Male 15+ data.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Used Histogram and box plot to understand the five point summary of the data, skewness and check for outliers is done.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901825" y="1730225"/>
            <a:ext cx="840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 </a:t>
            </a:r>
            <a:r>
              <a:rPr b="1" lang="en" sz="1466"/>
              <a:t>contd..</a:t>
            </a:r>
            <a:r>
              <a:rPr b="1" lang="en"/>
              <a:t>: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2724153"/>
            <a:ext cx="2497477" cy="17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463" y="2908050"/>
            <a:ext cx="2417919" cy="15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900" y="838296"/>
            <a:ext cx="2337049" cy="149261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850625" y="981200"/>
            <a:ext cx="33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slightly right skewed for Male labour participation.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outliers observed.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880875" y="2713850"/>
            <a:ext cx="33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left skewed for Female labour participation.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outliers observed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950" y="779092"/>
            <a:ext cx="2417899" cy="168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about data: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76950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1.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 What is the behaviour of labour participation rate over time between males and females?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2: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How are the female and male labour 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participation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 rate changing over age and over time?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3: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What is the comparison between labour force participation for male and female for each age group?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Question 4: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Does increasing female labour participation rate have any effect on male participation rate?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93725" y="212275"/>
            <a:ext cx="86385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What is the behaviour of labour force participation over time between males and females?</a:t>
            </a:r>
            <a:endParaRPr b="1"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7050" y="1163325"/>
            <a:ext cx="41853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is a huge gap between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availability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of Male and Female workforce.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182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Male work force participation rate is decreasing where as the female workforce is increasing over the years.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Due to some unknown condition there is decline in both workforce especially at 2004.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25" y="1440775"/>
            <a:ext cx="4568375" cy="30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08300" y="147100"/>
            <a:ext cx="86616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highlight>
                  <a:srgbClr val="FFFFFF"/>
                </a:highlight>
              </a:rPr>
              <a:t>How are the female and male labour force participation changing over age and over time?</a:t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30200" y="3815150"/>
            <a:ext cx="82836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627" lvl="0" marL="457200" marR="190500" rtl="0" algn="l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65+ age 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category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 has less participate rate among all.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marR="1905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Over the age from 25 to 54 participate rate is mostly going at the same rate.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marR="1905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Surprisingly,</a:t>
            </a: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 15-24 age workforce has decreased over the years.</a:t>
            </a:r>
            <a:endParaRPr sz="14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162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AutoNum type="arabicPeriod"/>
            </a:pPr>
            <a:r>
              <a:rPr lang="en" sz="1465">
                <a:solidFill>
                  <a:schemeClr val="dk1"/>
                </a:solidFill>
                <a:highlight>
                  <a:srgbClr val="FFFFFF"/>
                </a:highlight>
              </a:rPr>
              <a:t>55-64 age group is increasing at a steady rate.</a:t>
            </a:r>
            <a:endParaRPr sz="1465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977975"/>
            <a:ext cx="4155825" cy="27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44600"/>
            <a:ext cx="4155825" cy="277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76750" y="227300"/>
            <a:ext cx="85905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highlight>
                  <a:srgbClr val="FFFFFF"/>
                </a:highlight>
              </a:rPr>
              <a:t>What is the comparison between labour force participation for male and female for each age group?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" y="1050500"/>
            <a:ext cx="4093000" cy="40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649525" y="1706500"/>
            <a:ext cx="40929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190500" rtl="0" algn="l">
              <a:spcBef>
                <a:spcPts val="2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In 2004, there is a sharp drop in employment in the 15-24 age range in both male and female. Drop is seen less so in other age groups.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2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The gap in labour force participation between male and female is getting closer to each other, except in the 65+ age range.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