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4" r:id="rId5"/>
    <p:sldId id="258" r:id="rId6"/>
    <p:sldId id="259" r:id="rId7"/>
    <p:sldId id="270" r:id="rId8"/>
    <p:sldId id="263" r:id="rId9"/>
    <p:sldId id="266" r:id="rId10"/>
    <p:sldId id="265" r:id="rId11"/>
    <p:sldId id="267" r:id="rId12"/>
    <p:sldId id="260" r:id="rId13"/>
    <p:sldId id="278" r:id="rId14"/>
    <p:sldId id="271" r:id="rId15"/>
    <p:sldId id="268" r:id="rId16"/>
    <p:sldId id="272" r:id="rId17"/>
    <p:sldId id="273" r:id="rId18"/>
    <p:sldId id="274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49DF-6BD2-4474-9578-6CDF35FBE13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9802-F95C-4CA1-9495-0DBA415D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7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FF27E5-5ECD-4551-93B8-50F62768AEA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1655-6B19-4B82-BD40-80C2778AB20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A672-0C07-4E94-A711-1E8989D92F5C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1A94-0221-4D27-91FE-28F8B6153A1E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85AA-DBE5-42EC-92E1-6A04DFAD836E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79D3-36B8-4CF5-99EE-7E4AA412E84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612-37D2-4AE3-97F7-5ED5B7CD403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83C1-674F-4919-981C-8BBF47A7A6E3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C424-87E2-4BD8-92C9-EFE8C8B667C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1A42-B8EE-4A0F-A92A-822C75A2A68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4549-83B8-47D4-B6BF-F13EDB262C73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B523-73F6-497D-8FE7-04E9BB61486C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9C10-2E08-4D58-8FB9-493059720623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2CA-C8F7-4784-BB18-1016B01ED6B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F449-11B8-44EB-91BB-577C5B6CF67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879C-01FB-44EC-AD42-530025F0C947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7F78-B8B2-49E3-BD38-0915D0D5775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DE6579-94B4-4FB4-B225-0866720E2E1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002B-DFF3-F825-D86C-E987CE4CD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DATATYPES IN PYTHON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40FF2-796D-5C3A-4B85-BB6506DE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2834" y="4485373"/>
            <a:ext cx="1875233" cy="493026"/>
          </a:xfrm>
        </p:spPr>
        <p:txBody>
          <a:bodyPr>
            <a:normAutofit/>
          </a:bodyPr>
          <a:lstStyle/>
          <a:p>
            <a:r>
              <a:rPr lang="en-US" dirty="0"/>
              <a:t>Mrudula A 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06F2F-DAF5-6D8F-C226-68EA56E0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46" name="Picture 6" descr="Scifor Technologies | LinkedIn">
            <a:extLst>
              <a:ext uri="{FF2B5EF4-FFF2-40B4-BE49-F238E27FC236}">
                <a16:creationId xmlns:a16="http://schemas.microsoft.com/office/drawing/2014/main" id="{59D30174-82EE-D853-5A16-1DAC1054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46" y="1723744"/>
            <a:ext cx="294774" cy="29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4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CAD-B95A-37F8-3941-4EBAE1AA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Datatype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279EC-60AA-2D49-3E15-3FD72B7A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60B943-C1BF-2202-D660-E2B1FE007D9A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001027" y="2563996"/>
            <a:ext cx="4976261" cy="303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buClrTx/>
              <a:buSzTx/>
            </a:pPr>
            <a:r>
              <a:rPr lang="en-US" altLang="en-US" dirty="0">
                <a:latin typeface="+mj-lt"/>
              </a:rPr>
              <a:t>Boolean data-type is used to store values with True and False. </a:t>
            </a:r>
          </a:p>
          <a:p>
            <a:pPr algn="just" defTabSz="914400">
              <a:buClrTx/>
              <a:buSzTx/>
            </a:pPr>
            <a:r>
              <a:rPr lang="en-US" altLang="en-US" dirty="0">
                <a:latin typeface="+mj-lt"/>
              </a:rPr>
              <a:t>Booleans are used to evaluate expressions and return </a:t>
            </a:r>
            <a:r>
              <a:rPr lang="en-US" b="1" dirty="0">
                <a:latin typeface="Garamond" panose="02020404030301010803" pitchFamily="18" charset="0"/>
              </a:rPr>
              <a:t>TRUE or FALSE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based on the result of the expression.</a:t>
            </a:r>
          </a:p>
          <a:p>
            <a:pPr marL="0" indent="0" algn="just" defTabSz="914400"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402066-2F8B-7DCA-6A1B-177CB92A7AD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84011" y="3044031"/>
            <a:ext cx="4906962" cy="2166937"/>
          </a:xfrm>
        </p:spPr>
      </p:pic>
    </p:spTree>
    <p:extLst>
      <p:ext uri="{BB962C8B-B14F-4D97-AF65-F5344CB8AC3E}">
        <p14:creationId xmlns:p14="http://schemas.microsoft.com/office/powerpoint/2010/main" val="232862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1BDDE7-7A1D-B4C7-CB99-C7B4E2E1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19140-E714-7DAC-0B20-3EB7EE4A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94" y="2666196"/>
            <a:ext cx="10139412" cy="3123043"/>
          </a:xfrm>
        </p:spPr>
        <p:txBody>
          <a:bodyPr>
            <a:normAutofit/>
          </a:bodyPr>
          <a:lstStyle/>
          <a:p>
            <a:r>
              <a:rPr lang="en-US" dirty="0"/>
              <a:t>In Python, sets are an unordered collection unique elements (no duplicate values). </a:t>
            </a:r>
          </a:p>
          <a:p>
            <a:r>
              <a:rPr lang="en-US" dirty="0"/>
              <a:t>A Python set is a </a:t>
            </a:r>
            <a:r>
              <a:rPr lang="en-US" b="1" dirty="0"/>
              <a:t>mutable</a:t>
            </a:r>
            <a:r>
              <a:rPr lang="en-US" dirty="0"/>
              <a:t> object where you can add, remove, or modify elements after creating it.</a:t>
            </a:r>
          </a:p>
          <a:p>
            <a:r>
              <a:rPr lang="en-US" dirty="0"/>
              <a:t>Creating a set is done adding comma-separated values inside curly brackets ({}) or using the </a:t>
            </a:r>
            <a:r>
              <a:rPr lang="en-US" b="1" dirty="0"/>
              <a:t>set() </a:t>
            </a:r>
            <a:r>
              <a:rPr lang="en-US" dirty="0"/>
              <a:t>constructor function.</a:t>
            </a:r>
          </a:p>
          <a:p>
            <a:r>
              <a:rPr lang="en-US" dirty="0"/>
              <a:t>We cannot define the position of the element in the set but sets help find if the element is available in it or not.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761DE4-4E8B-B914-820E-6738FC9B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7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98BE0-BAF9-9E32-11C2-4448A3805FFC}"/>
              </a:ext>
            </a:extLst>
          </p:cNvPr>
          <p:cNvSpPr txBox="1"/>
          <p:nvPr/>
        </p:nvSpPr>
        <p:spPr>
          <a:xfrm>
            <a:off x="731521" y="1804070"/>
            <a:ext cx="50243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Python Sets,</a:t>
            </a:r>
          </a:p>
          <a:p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Duplicates are not allowed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They can have multiple data types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They can’t be accessed with the index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FFEC0-305A-775F-3976-A4D8B342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34" y="1613750"/>
            <a:ext cx="5361450" cy="3630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71E039-DD54-EF3F-D7F5-8BB9D0C5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022-CF46-B85D-F5B9-F92A6B21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526D-B151-0C87-2C57-DB8A4D90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Python, the </a:t>
            </a:r>
            <a:r>
              <a:rPr lang="en-US" sz="2400" dirty="0" err="1"/>
              <a:t>frozenset</a:t>
            </a:r>
            <a:r>
              <a:rPr lang="en-US" sz="2400" dirty="0"/>
              <a:t> data type represents an immutable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Creating a </a:t>
            </a:r>
            <a:r>
              <a:rPr lang="en-US" sz="2400" dirty="0" err="1"/>
              <a:t>frozenset</a:t>
            </a:r>
            <a:r>
              <a:rPr lang="en-US" sz="2400" dirty="0"/>
              <a:t> is done using the </a:t>
            </a:r>
            <a:r>
              <a:rPr lang="en-US" sz="2400" b="1" dirty="0" err="1"/>
              <a:t>frozenset</a:t>
            </a:r>
            <a:r>
              <a:rPr lang="en-US" sz="2400" b="1" dirty="0"/>
              <a:t>() </a:t>
            </a:r>
            <a:r>
              <a:rPr lang="en-US" sz="2400" dirty="0"/>
              <a:t>constructor function. Once created, you cannot add, remove, or modify elements to the </a:t>
            </a:r>
            <a:r>
              <a:rPr lang="en-US" sz="2400" dirty="0" err="1"/>
              <a:t>frozenset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difference between a set and a </a:t>
            </a:r>
            <a:r>
              <a:rPr lang="en-US" sz="2400" dirty="0" err="1"/>
              <a:t>frozenset</a:t>
            </a:r>
            <a:r>
              <a:rPr lang="en-US" sz="2400" dirty="0"/>
              <a:t> in Python is that the </a:t>
            </a:r>
            <a:r>
              <a:rPr lang="en-US" sz="2400" b="1" dirty="0"/>
              <a:t>set is mutable and the </a:t>
            </a:r>
            <a:r>
              <a:rPr lang="en-US" sz="2400" b="1" dirty="0" err="1"/>
              <a:t>frozenset</a:t>
            </a:r>
            <a:r>
              <a:rPr lang="en-US" sz="2400" b="1" dirty="0"/>
              <a:t> is immutable.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You can change a set by adding, removing or modifying its elements, but doing so with a </a:t>
            </a:r>
            <a:r>
              <a:rPr lang="en-US" sz="2400" dirty="0" err="1"/>
              <a:t>frozenset</a:t>
            </a:r>
            <a:r>
              <a:rPr lang="en-US" sz="2400" dirty="0"/>
              <a:t> would result in an error.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4E619-8FB9-21B7-0C8A-D1DB2AE9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6B8D47-3A7D-7AFF-5529-D3A19B60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DCF8E-5AFD-6DBF-563A-97049FE9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sequence in a python programming language is a collection of data of same data-type or different data-type.</a:t>
            </a:r>
          </a:p>
          <a:p>
            <a:r>
              <a:rPr lang="en-US" dirty="0"/>
              <a:t> In sequences, we can store items or elements and can efficiently perform operations. The sequence elements are used in performing various operations. </a:t>
            </a:r>
          </a:p>
          <a:p>
            <a:r>
              <a:rPr lang="en-US" dirty="0"/>
              <a:t>The sequence is subdivided in three parts: </a:t>
            </a:r>
            <a:r>
              <a:rPr lang="en-US" b="1" dirty="0"/>
              <a:t>List, String, Tuple</a:t>
            </a:r>
          </a:p>
          <a:p>
            <a:pPr lvl="5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CD2E7-229B-DDFF-3E58-6630D219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A3E-48BC-3E7A-8F24-9020E1CB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4A8F-8684-2631-AF07-6EB4B6912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Python, the list data type is used to store ordered sequence of elements.</a:t>
            </a:r>
          </a:p>
          <a:p>
            <a:r>
              <a:rPr lang="en-US" dirty="0"/>
              <a:t> Lists are used to store values of same and different data types like integer, string, float, etc.</a:t>
            </a:r>
          </a:p>
          <a:p>
            <a:r>
              <a:rPr lang="en-US" dirty="0"/>
              <a:t>List elements can be accessed, iterated, and removed.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223A1-C12C-1713-7D8D-C6D214CD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7072-9EF8-2D92-5F00-1370D60E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14" y="2901669"/>
            <a:ext cx="4718304" cy="25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2553-3B1B-C801-C8B8-596D426E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6F27AF-C319-4798-74CF-FDBECB0D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1059902"/>
            <a:ext cx="102412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Source Sans Pro" panose="020B0503030403020204" pitchFamily="34" charset="0"/>
              </a:rPr>
              <a:t>Creating a list is done using the square brackets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onaco"/>
              </a:rPr>
              <a:t>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Source Sans Pro" panose="020B0503030403020204" pitchFamily="34" charset="0"/>
              </a:rPr>
              <a:t>) or the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onaco"/>
              </a:rPr>
              <a:t>list()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Source Sans Pro" panose="020B0503030403020204" pitchFamily="34" charset="0"/>
              </a:rPr>
              <a:t> constructor 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314BC-7813-B0D6-4652-7D9228EF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71" y="1680227"/>
            <a:ext cx="6815858" cy="4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99029-E8A6-46D3-6AA9-A7475DB9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28700"/>
            <a:ext cx="9601196" cy="1303867"/>
          </a:xfrm>
        </p:spPr>
        <p:txBody>
          <a:bodyPr/>
          <a:lstStyle/>
          <a:p>
            <a:r>
              <a:rPr lang="en-US" dirty="0"/>
              <a:t>Tuple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6E0C-6FC1-BCB9-BC0E-1A245CCFC0E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295398" y="2579571"/>
            <a:ext cx="9956534" cy="298383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41414"/>
                </a:solidFill>
                <a:effectLst/>
                <a:latin typeface="+mj-lt"/>
              </a:rPr>
              <a:t>Tuples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are an ordered and </a:t>
            </a:r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immutable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sequence </a:t>
            </a:r>
            <a:r>
              <a:rPr lang="en-US" i="0" dirty="0">
                <a:solidFill>
                  <a:srgbClr val="141414"/>
                </a:solidFill>
                <a:effectLst/>
                <a:latin typeface="+mj-lt"/>
              </a:rPr>
              <a:t>that store a collection of data. </a:t>
            </a:r>
          </a:p>
          <a:p>
            <a:pPr algn="l"/>
            <a:r>
              <a:rPr lang="en-US" b="0" i="0" dirty="0">
                <a:solidFill>
                  <a:srgbClr val="343434"/>
                </a:solidFill>
                <a:effectLst/>
                <a:latin typeface="+mj-lt"/>
              </a:rPr>
              <a:t>We can perform operations on tuple but we cannot remove or append elements in the tuple.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+mj-lt"/>
              </a:rPr>
              <a:t>These data types allow duplicate values and values with multiple 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datatypes.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Creating a tuple is done using the parentheses (()) or the 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tuple() 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constructor function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D67D3-5C8A-518B-D17B-00C7719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26762-1CE9-D5C5-B933-00937100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802A8-86BA-E6AF-724C-CFC19D20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0" y="1242055"/>
            <a:ext cx="7931217" cy="42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55E4-3DCE-ABAF-4E60-AA05ED0C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4E63-1187-0F62-C923-E5623D2B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str </a:t>
            </a:r>
            <a:r>
              <a:rPr lang="en-US" dirty="0"/>
              <a:t>data type is used to define text component enclosing a sequence of characters within single-quotes or double-quotes. </a:t>
            </a:r>
          </a:p>
          <a:p>
            <a:r>
              <a:rPr lang="en-US" dirty="0"/>
              <a:t>Strings can contain letters, numbers or special characters. In Python, there is no datatype as a character, and a character is treated as the string of length 1.</a:t>
            </a:r>
            <a:endParaRPr lang="en-IN" dirty="0"/>
          </a:p>
          <a:p>
            <a:r>
              <a:rPr lang="en-US" dirty="0"/>
              <a:t> It is immutable data-type but has the property of iterations. We can perform many different operations on strings.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93362-973D-4FC3-59B0-603396AF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F401EB-8A7B-2A64-817F-655BA14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9C0F-E349-52C3-AC0D-6FB13886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In Python programming, a data type is the classification of data that defines the possible operations that can be done on the object.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Data type determines the type of data stored into a variable or memory.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Data types are important in programming languages because they help the compiler or interpreter more efficiently allocate memory.</a:t>
            </a:r>
          </a:p>
          <a:p>
            <a:r>
              <a:rPr lang="en-US" dirty="0">
                <a:solidFill>
                  <a:srgbClr val="202122"/>
                </a:solidFill>
              </a:rPr>
              <a:t>1) The datatypes which are already available in Python language are called </a:t>
            </a:r>
            <a:r>
              <a:rPr lang="en-US" b="1" dirty="0">
                <a:solidFill>
                  <a:srgbClr val="202122"/>
                </a:solidFill>
              </a:rPr>
              <a:t>Built-in datatypes.</a:t>
            </a:r>
          </a:p>
          <a:p>
            <a:r>
              <a:rPr lang="en-US" dirty="0">
                <a:solidFill>
                  <a:srgbClr val="202122"/>
                </a:solidFill>
              </a:rPr>
              <a:t>2) The datatypes created by the programmers are called </a:t>
            </a:r>
            <a:r>
              <a:rPr lang="en-US" b="1" dirty="0">
                <a:solidFill>
                  <a:srgbClr val="202122"/>
                </a:solidFill>
              </a:rPr>
              <a:t>Used-Defined datatypes.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CF93-D3BA-E3BB-CDF1-8D97816F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1F81-AA55-6BE7-EA48-931D63F5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69A4E-4D69-4AB0-9928-D7B35EC2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39" y="1781435"/>
            <a:ext cx="8127516" cy="27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5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F3878-9A4A-3B85-8E44-0DEA171B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84C8C-F29D-5ED1-F4A9-6242F952991E}"/>
              </a:ext>
            </a:extLst>
          </p:cNvPr>
          <p:cNvSpPr/>
          <p:nvPr/>
        </p:nvSpPr>
        <p:spPr>
          <a:xfrm>
            <a:off x="4339945" y="2967335"/>
            <a:ext cx="3512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26453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0F76E-D71E-4378-684C-EDF30EFE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885525"/>
            <a:ext cx="9862569" cy="412719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C4B6EC4-D4F8-4E45-4358-569E5D23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99" y="5390738"/>
            <a:ext cx="10558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Garamond" panose="02020404030301010803" pitchFamily="18" charset="0"/>
              </a:rPr>
              <a:t>To show the data type of a variable or an object in Python, use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Garamond" panose="02020404030301010803" pitchFamily="18" charset="0"/>
              </a:rPr>
              <a:t>type()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Garamond" panose="02020404030301010803" pitchFamily="18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37C2E7-79D3-1640-4D6C-F18E133F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64D19-FEDC-FF58-4DDE-E6521C26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2" y="1899415"/>
            <a:ext cx="4841395" cy="3566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7F15F-FF2F-2D69-DC3A-8BB8AC4BB5A6}"/>
              </a:ext>
            </a:extLst>
          </p:cNvPr>
          <p:cNvSpPr txBox="1"/>
          <p:nvPr/>
        </p:nvSpPr>
        <p:spPr>
          <a:xfrm>
            <a:off x="6147449" y="1723790"/>
            <a:ext cx="51335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Basically, </a:t>
            </a:r>
            <a:r>
              <a:rPr lang="en-US" sz="2200" b="1" i="0" dirty="0">
                <a:effectLst/>
                <a:latin typeface="+mj-lt"/>
              </a:rPr>
              <a:t>mutable</a:t>
            </a:r>
            <a:r>
              <a:rPr lang="en-US" sz="2200" b="0" i="0" dirty="0">
                <a:effectLst/>
                <a:latin typeface="+mj-lt"/>
              </a:rPr>
              <a:t> data types in Python are those whose </a:t>
            </a:r>
            <a:r>
              <a:rPr lang="en-US" sz="2200" b="1" i="0" dirty="0">
                <a:effectLst/>
                <a:latin typeface="+mj-lt"/>
              </a:rPr>
              <a:t>value can be changed</a:t>
            </a:r>
            <a:r>
              <a:rPr lang="en-US" sz="2200" b="0" i="0" dirty="0">
                <a:effectLst/>
                <a:latin typeface="+mj-lt"/>
              </a:rPr>
              <a:t> in place after they have been created.</a:t>
            </a:r>
          </a:p>
          <a:p>
            <a:pPr algn="just"/>
            <a:endParaRPr lang="en-US" sz="2200" b="0" i="0" dirty="0"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In mutable data types, we can modify the already existing values of the data types or, we may add new values or remove the existing values from our datatypes.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</a:t>
            </a:r>
            <a:r>
              <a:rPr lang="en-US" sz="2200" b="0" i="0" dirty="0">
                <a:effectLst/>
                <a:latin typeface="+mj-lt"/>
              </a:rPr>
              <a:t>he value assigned to a variable </a:t>
            </a:r>
            <a:r>
              <a:rPr lang="en-US" sz="2200" b="1" i="0" dirty="0">
                <a:effectLst/>
                <a:latin typeface="+mj-lt"/>
              </a:rPr>
              <a:t>cannot be changed</a:t>
            </a:r>
            <a:r>
              <a:rPr lang="en-US" sz="2200" b="0" i="0" dirty="0">
                <a:effectLst/>
                <a:latin typeface="+mj-lt"/>
              </a:rPr>
              <a:t> for the </a:t>
            </a:r>
            <a:r>
              <a:rPr lang="en-US" sz="2200" b="1" i="0" dirty="0">
                <a:effectLst/>
                <a:latin typeface="+mj-lt"/>
              </a:rPr>
              <a:t>immutable </a:t>
            </a:r>
            <a:r>
              <a:rPr lang="en-US" sz="2200" b="0" i="0" dirty="0">
                <a:effectLst/>
                <a:latin typeface="+mj-lt"/>
              </a:rPr>
              <a:t>data types.</a:t>
            </a:r>
          </a:p>
          <a:p>
            <a:endParaRPr lang="en-US" dirty="0">
              <a:solidFill>
                <a:srgbClr val="61738E"/>
              </a:solidFill>
              <a:latin typeface="__Source_Sans_Pro_fea366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0AB4E-5A26-5274-8996-58252443A872}"/>
              </a:ext>
            </a:extLst>
          </p:cNvPr>
          <p:cNvSpPr txBox="1"/>
          <p:nvPr/>
        </p:nvSpPr>
        <p:spPr>
          <a:xfrm>
            <a:off x="1578543" y="879403"/>
            <a:ext cx="856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Mutable Vs Immutable Datatypes</a:t>
            </a:r>
            <a:endParaRPr lang="en-IN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E171-3B77-FD26-F541-36CA8A9C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8D3D-293A-05C9-E9ED-A4A1BA07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9173"/>
          </a:xfrm>
        </p:spPr>
        <p:txBody>
          <a:bodyPr/>
          <a:lstStyle/>
          <a:p>
            <a:r>
              <a:rPr lang="en-US" dirty="0"/>
              <a:t>Numeric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FDF4-66DD-0147-21D9-A83C5733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408" y="2556932"/>
            <a:ext cx="9674189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Numeric datatypes store numeric values. </a:t>
            </a:r>
          </a:p>
          <a:p>
            <a:pPr algn="just"/>
            <a:r>
              <a:rPr lang="en-US" dirty="0"/>
              <a:t>They are </a:t>
            </a:r>
            <a:r>
              <a:rPr lang="en-US" b="1" dirty="0"/>
              <a:t>immutable</a:t>
            </a:r>
            <a:r>
              <a:rPr lang="en-US" dirty="0"/>
              <a:t> datatypes, means that changing the value of a numeric datatype results in a newly allocated object.</a:t>
            </a:r>
          </a:p>
          <a:p>
            <a:pPr algn="just"/>
            <a:r>
              <a:rPr lang="en-US" dirty="0"/>
              <a:t> There are 3 numeric datatypes to present numbers: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Integer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Float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Complex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C449-2C87-5692-4952-A2DAB53A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5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D4AD00-6557-4B1C-1282-FB4EE2840A8C}"/>
              </a:ext>
            </a:extLst>
          </p:cNvPr>
          <p:cNvSpPr txBox="1"/>
          <p:nvPr/>
        </p:nvSpPr>
        <p:spPr>
          <a:xfrm>
            <a:off x="1116531" y="945409"/>
            <a:ext cx="47388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integer is a whole number with no decimal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15 or -34  is an integer, but 45.0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name for integer datatype is </a:t>
            </a:r>
            <a:r>
              <a:rPr lang="en-US" sz="2000" b="1" dirty="0"/>
              <a:t>int.</a:t>
            </a:r>
          </a:p>
          <a:p>
            <a:endParaRPr lang="en-US" b="1" dirty="0"/>
          </a:p>
          <a:p>
            <a:r>
              <a:rPr lang="en-US" dirty="0"/>
              <a:t>Ex : type(-25) is &lt;class int&gt;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75449-968E-73FA-FA91-9CE9187D2E66}"/>
              </a:ext>
            </a:extLst>
          </p:cNvPr>
          <p:cNvSpPr txBox="1"/>
          <p:nvPr/>
        </p:nvSpPr>
        <p:spPr>
          <a:xfrm>
            <a:off x="6336631" y="858781"/>
            <a:ext cx="48735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Floating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floating-point number or float is a number with decimal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23.0 is a float, but -34.5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name for floating-point datatype is </a:t>
            </a:r>
            <a:r>
              <a:rPr lang="en-US" sz="2000" b="1" dirty="0"/>
              <a:t>float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dirty="0"/>
              <a:t>Ex: type(23.0) is &lt;class float&gt;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AF252-4359-73C3-211E-7A8B94F4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49" y="3399876"/>
            <a:ext cx="4430549" cy="2760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ABFD8-E4DD-A85B-2E1D-5C2A7EA3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30" y="3133842"/>
            <a:ext cx="4312118" cy="302604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3C8AC-0939-82D0-E6BF-0AD1E8B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C10C5-4F53-E76A-811D-8F598EFCE804}"/>
              </a:ext>
            </a:extLst>
          </p:cNvPr>
          <p:cNvSpPr txBox="1"/>
          <p:nvPr/>
        </p:nvSpPr>
        <p:spPr>
          <a:xfrm>
            <a:off x="1068404" y="980513"/>
            <a:ext cx="980034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Complex Number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datatypes stores the complex numbers in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numbers are a combination of two different parts, one is </a:t>
            </a:r>
            <a:r>
              <a:rPr lang="en-US" sz="2000" b="1" dirty="0"/>
              <a:t>a real part </a:t>
            </a:r>
            <a:r>
              <a:rPr lang="en-US" sz="2000" dirty="0"/>
              <a:t>and another is the </a:t>
            </a:r>
            <a:r>
              <a:rPr lang="en-US" sz="2000" b="1" dirty="0"/>
              <a:t>imaginary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numbers are used to solve advance calculus problems.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/>
              <a:t>Ex:  C = 5+89j. 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40029-7B61-1931-478C-FF364B7F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50" y="3007620"/>
            <a:ext cx="5248975" cy="28698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0F451-C00C-03C9-9B4D-506E7D5D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0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8B6-E05A-A240-D7CE-22163448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70180"/>
          </a:xfrm>
        </p:spPr>
        <p:txBody>
          <a:bodyPr/>
          <a:lstStyle/>
          <a:p>
            <a:r>
              <a:rPr lang="en-US" dirty="0"/>
              <a:t>Dictionary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8C809-17B2-6909-456D-884C8CFC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02" y="2556932"/>
            <a:ext cx="10327907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Python Dictionary is an unordered sequence of data </a:t>
            </a:r>
            <a:r>
              <a:rPr lang="en-US" b="0" i="0" dirty="0">
                <a:solidFill>
                  <a:srgbClr val="343434"/>
                </a:solidFill>
                <a:effectLst/>
                <a:latin typeface="+mj-lt"/>
              </a:rPr>
              <a:t>stored </a:t>
            </a:r>
            <a:r>
              <a:rPr lang="en-US" dirty="0">
                <a:solidFill>
                  <a:srgbClr val="343434"/>
                </a:solidFill>
                <a:latin typeface="+mj-lt"/>
              </a:rPr>
              <a:t>as</a:t>
            </a:r>
            <a:r>
              <a:rPr lang="en-US" b="0" i="0" dirty="0">
                <a:solidFill>
                  <a:srgbClr val="343434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343434"/>
                </a:solidFill>
                <a:effectLst/>
                <a:latin typeface="+mj-lt"/>
              </a:rPr>
              <a:t>key-value pairs. </a:t>
            </a:r>
            <a:endParaRPr lang="en-US" b="1" dirty="0">
              <a:latin typeface="+mj-lt"/>
            </a:endParaRPr>
          </a:p>
          <a:p>
            <a:r>
              <a:rPr lang="en-US" dirty="0"/>
              <a:t>It is very useful to retrieve data in an optimized way among a large amount of data.</a:t>
            </a:r>
          </a:p>
          <a:p>
            <a:r>
              <a:rPr lang="en-US" dirty="0"/>
              <a:t>Creating a dictionary is done adding key, value pairs inside curly brackets ({}) or using the </a:t>
            </a:r>
            <a:r>
              <a:rPr lang="en-US" b="1" dirty="0" err="1"/>
              <a:t>dict</a:t>
            </a:r>
            <a:r>
              <a:rPr lang="en-US" b="1" dirty="0"/>
              <a:t>() </a:t>
            </a:r>
            <a:r>
              <a:rPr lang="en-US" dirty="0"/>
              <a:t>constructor function.</a:t>
            </a:r>
          </a:p>
          <a:p>
            <a:r>
              <a:rPr lang="en-US" dirty="0"/>
              <a:t> Values in dictionaries can be selected passing the key string inside the square brackets ([]) of the dictionary object.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Keys in dictionaries are unique in nature.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87FADB-49F2-FE20-BCB8-CDDABC9E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4BFD67-C50C-A0A2-9AFA-E8929542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5" y="1677202"/>
            <a:ext cx="10469270" cy="35035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3F7F4E-44CF-B945-F11F-BDA5F2B2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996</TotalTime>
  <Words>957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__Source_Sans_Pro_fea366</vt:lpstr>
      <vt:lpstr>Arial</vt:lpstr>
      <vt:lpstr>Calibri</vt:lpstr>
      <vt:lpstr>Garamond</vt:lpstr>
      <vt:lpstr>Monaco</vt:lpstr>
      <vt:lpstr>Source Sans Pro</vt:lpstr>
      <vt:lpstr>Wingdings</vt:lpstr>
      <vt:lpstr>Organic</vt:lpstr>
      <vt:lpstr>DATATYPES IN PYTHON</vt:lpstr>
      <vt:lpstr>Introduction </vt:lpstr>
      <vt:lpstr>PowerPoint Presentation</vt:lpstr>
      <vt:lpstr>PowerPoint Presentation</vt:lpstr>
      <vt:lpstr>Numeric Datatype</vt:lpstr>
      <vt:lpstr>PowerPoint Presentation</vt:lpstr>
      <vt:lpstr>PowerPoint Presentation</vt:lpstr>
      <vt:lpstr>Dictionary</vt:lpstr>
      <vt:lpstr>PowerPoint Presentation</vt:lpstr>
      <vt:lpstr>Boolean Datatype</vt:lpstr>
      <vt:lpstr>Sets </vt:lpstr>
      <vt:lpstr>PowerPoint Presentation</vt:lpstr>
      <vt:lpstr>Frozenset Datatype</vt:lpstr>
      <vt:lpstr>Sequence</vt:lpstr>
      <vt:lpstr>Lists</vt:lpstr>
      <vt:lpstr>PowerPoint Presentation</vt:lpstr>
      <vt:lpstr>Tuple</vt:lpstr>
      <vt:lpstr>PowerPoint Presentation</vt:lpstr>
      <vt:lpstr>String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IN PYTHON</dc:title>
  <dc:creator>Mrudula Madhavan</dc:creator>
  <cp:lastModifiedBy>Mrudula Madhavan</cp:lastModifiedBy>
  <cp:revision>5</cp:revision>
  <dcterms:created xsi:type="dcterms:W3CDTF">2023-12-19T12:31:42Z</dcterms:created>
  <dcterms:modified xsi:type="dcterms:W3CDTF">2023-12-20T14:48:33Z</dcterms:modified>
</cp:coreProperties>
</file>