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9"/>
  </p:notesMasterIdLst>
  <p:sldIdLst>
    <p:sldId id="276" r:id="rId2"/>
    <p:sldId id="256" r:id="rId3"/>
    <p:sldId id="257" r:id="rId4"/>
    <p:sldId id="263" r:id="rId5"/>
    <p:sldId id="264" r:id="rId6"/>
    <p:sldId id="262" r:id="rId7"/>
    <p:sldId id="265" r:id="rId8"/>
    <p:sldId id="266" r:id="rId9"/>
    <p:sldId id="267" r:id="rId10"/>
    <p:sldId id="277" r:id="rId11"/>
    <p:sldId id="268" r:id="rId12"/>
    <p:sldId id="269" r:id="rId13"/>
    <p:sldId id="270" r:id="rId14"/>
    <p:sldId id="271" r:id="rId15"/>
    <p:sldId id="272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B0BD1-8881-4ACB-93D3-A231F9B8D0C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DB2A8C44-60CF-4D03-B096-4C9D458C486B}">
      <dgm:prSet phldrT="[Text]"/>
      <dgm:spPr>
        <a:solidFill>
          <a:srgbClr val="FF7F27"/>
        </a:solidFill>
        <a:ln>
          <a:noFill/>
        </a:ln>
      </dgm:spPr>
      <dgm:t>
        <a:bodyPr/>
        <a:lstStyle/>
        <a:p>
          <a:r>
            <a:rPr lang="en-IN" dirty="0"/>
            <a:t>EPIC</a:t>
          </a:r>
        </a:p>
      </dgm:t>
    </dgm:pt>
    <dgm:pt modelId="{7808DF38-5572-4F34-96E7-00B7590731C1}" type="parTrans" cxnId="{CDCF5813-2551-4185-AD63-E9C30E0826A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760CA1CC-590C-4C28-A411-279967567CE0}" type="sibTrans" cxnId="{CDCF5813-2551-4185-AD63-E9C30E0826A7}">
      <dgm:prSet/>
      <dgm:spPr/>
      <dgm:t>
        <a:bodyPr/>
        <a:lstStyle/>
        <a:p>
          <a:endParaRPr lang="en-IN"/>
        </a:p>
      </dgm:t>
    </dgm:pt>
    <dgm:pt modelId="{D691D39C-4133-445A-9110-211312C80B68}">
      <dgm:prSet phldrT="[Text]"/>
      <dgm:spPr>
        <a:solidFill>
          <a:srgbClr val="00A2E8"/>
        </a:solidFill>
        <a:ln>
          <a:noFill/>
        </a:ln>
      </dgm:spPr>
      <dgm:t>
        <a:bodyPr/>
        <a:lstStyle/>
        <a:p>
          <a:r>
            <a:rPr lang="en-IN" dirty="0"/>
            <a:t>Project1 – issue2</a:t>
          </a:r>
        </a:p>
      </dgm:t>
    </dgm:pt>
    <dgm:pt modelId="{C81C09A3-1894-43F4-BECA-BDFC8DA68978}" type="parTrans" cxnId="{A9AC38A6-49E3-41C2-B63F-BED105A97B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8D1BCB3C-20CA-43E9-B7AD-DBB0C10721FE}" type="sibTrans" cxnId="{A9AC38A6-49E3-41C2-B63F-BED105A97BAE}">
      <dgm:prSet/>
      <dgm:spPr/>
      <dgm:t>
        <a:bodyPr/>
        <a:lstStyle/>
        <a:p>
          <a:endParaRPr lang="en-IN"/>
        </a:p>
      </dgm:t>
    </dgm:pt>
    <dgm:pt modelId="{B75CD52F-A724-4BA5-85E5-5A91F1F88E20}">
      <dgm:prSet phldrT="[Text]" custT="1"/>
      <dgm:spPr>
        <a:solidFill>
          <a:srgbClr val="BCD276"/>
        </a:solidFill>
        <a:ln>
          <a:noFill/>
        </a:ln>
      </dgm:spPr>
      <dgm:t>
        <a:bodyPr/>
        <a:lstStyle/>
        <a:p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GROUP</a:t>
          </a:r>
        </a:p>
      </dgm:t>
    </dgm:pt>
    <dgm:pt modelId="{F8A65FEE-A5A5-4CC9-9AD9-BE1C5673B338}" type="sibTrans" cxnId="{39709FD4-36F8-484C-BB89-80E0449E6ED5}">
      <dgm:prSet/>
      <dgm:spPr/>
      <dgm:t>
        <a:bodyPr/>
        <a:lstStyle/>
        <a:p>
          <a:endParaRPr lang="en-IN"/>
        </a:p>
      </dgm:t>
    </dgm:pt>
    <dgm:pt modelId="{82109E68-E5ED-4B13-9433-11CA970B53B0}" type="parTrans" cxnId="{39709FD4-36F8-484C-BB89-80E0449E6ED5}">
      <dgm:prSet/>
      <dgm:spPr/>
      <dgm:t>
        <a:bodyPr/>
        <a:lstStyle/>
        <a:p>
          <a:endParaRPr lang="en-IN"/>
        </a:p>
      </dgm:t>
    </dgm:pt>
    <dgm:pt modelId="{D8F8FB87-41FC-4819-8CBB-DD0A5ACE016C}">
      <dgm:prSet phldrT="[Text]"/>
      <dgm:spPr>
        <a:solidFill>
          <a:srgbClr val="00A2E8"/>
        </a:solidFill>
        <a:ln>
          <a:noFill/>
        </a:ln>
      </dgm:spPr>
      <dgm:t>
        <a:bodyPr/>
        <a:lstStyle/>
        <a:p>
          <a:r>
            <a:rPr lang="en-IN" dirty="0"/>
            <a:t>Project1-issue1</a:t>
          </a:r>
        </a:p>
      </dgm:t>
    </dgm:pt>
    <dgm:pt modelId="{8E4EEA57-DC58-4332-8764-BD076C8D24B9}" type="sibTrans" cxnId="{AD480965-6851-4A44-8A0A-4146AF33158E}">
      <dgm:prSet/>
      <dgm:spPr/>
      <dgm:t>
        <a:bodyPr/>
        <a:lstStyle/>
        <a:p>
          <a:endParaRPr lang="en-IN"/>
        </a:p>
      </dgm:t>
    </dgm:pt>
    <dgm:pt modelId="{9D1C5A0D-4FEE-4311-A1D7-FB79ED4A74EE}" type="parTrans" cxnId="{AD480965-6851-4A44-8A0A-4146AF33158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E0C7820F-65BE-4DE6-B9DD-BB453DE24494}">
      <dgm:prSet/>
      <dgm:spPr>
        <a:solidFill>
          <a:srgbClr val="00A2E8"/>
        </a:solidFill>
        <a:ln>
          <a:noFill/>
        </a:ln>
      </dgm:spPr>
      <dgm:t>
        <a:bodyPr/>
        <a:lstStyle/>
        <a:p>
          <a:r>
            <a:rPr lang="en-IN" dirty="0"/>
            <a:t>Project2 – issue1</a:t>
          </a:r>
        </a:p>
      </dgm:t>
    </dgm:pt>
    <dgm:pt modelId="{DAD50F45-A3C7-4860-8CCD-19242189416A}" type="parTrans" cxnId="{DE1FED3B-0172-46E5-8DF0-C9AE81477F0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4B2838F6-93EE-4F60-8B7E-93E2CB566287}" type="sibTrans" cxnId="{DE1FED3B-0172-46E5-8DF0-C9AE81477F08}">
      <dgm:prSet/>
      <dgm:spPr/>
      <dgm:t>
        <a:bodyPr/>
        <a:lstStyle/>
        <a:p>
          <a:endParaRPr lang="en-IN"/>
        </a:p>
      </dgm:t>
    </dgm:pt>
    <dgm:pt modelId="{B7BFCF2F-F421-4F1A-9E89-508D7D919FC3}">
      <dgm:prSet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en-IN" dirty="0"/>
            <a:t>Tasks</a:t>
          </a:r>
        </a:p>
      </dgm:t>
    </dgm:pt>
    <dgm:pt modelId="{F5E408A3-5A23-4DC9-AEC3-13E0F409ADC9}" type="parTrans" cxnId="{C81B370E-3F90-458E-B056-350DA1146E3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666E17D0-0CC7-4379-A68E-B3ABBADA4500}" type="sibTrans" cxnId="{C81B370E-3F90-458E-B056-350DA1146E38}">
      <dgm:prSet/>
      <dgm:spPr/>
      <dgm:t>
        <a:bodyPr/>
        <a:lstStyle/>
        <a:p>
          <a:endParaRPr lang="en-IN"/>
        </a:p>
      </dgm:t>
    </dgm:pt>
    <dgm:pt modelId="{630D6C65-D704-4A46-9958-C89445331081}">
      <dgm:prSet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en-IN" dirty="0"/>
            <a:t>Tasks</a:t>
          </a:r>
        </a:p>
      </dgm:t>
    </dgm:pt>
    <dgm:pt modelId="{5C1C0128-1E2F-44FF-8F73-A1FC26998C39}" type="parTrans" cxnId="{7274EF5D-3A9F-4B72-9971-E2834CA1B18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E74A15FC-EB8F-4D44-8F54-048E5D5F796D}" type="sibTrans" cxnId="{7274EF5D-3A9F-4B72-9971-E2834CA1B186}">
      <dgm:prSet/>
      <dgm:spPr/>
      <dgm:t>
        <a:bodyPr/>
        <a:lstStyle/>
        <a:p>
          <a:endParaRPr lang="en-IN"/>
        </a:p>
      </dgm:t>
    </dgm:pt>
    <dgm:pt modelId="{107CD6F1-D2D4-4BB7-A5B2-09AEC501E297}">
      <dgm:prSet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en-IN" dirty="0"/>
            <a:t>Tasks</a:t>
          </a:r>
        </a:p>
      </dgm:t>
    </dgm:pt>
    <dgm:pt modelId="{4C4D934F-AD0E-4523-BD6E-86ECD6C686C5}" type="parTrans" cxnId="{FA96AEF0-B35F-4B66-9F79-EB898F29E2E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E1BD846E-60E3-4012-A23C-02BC699F912F}" type="sibTrans" cxnId="{FA96AEF0-B35F-4B66-9F79-EB898F29E2E5}">
      <dgm:prSet/>
      <dgm:spPr/>
      <dgm:t>
        <a:bodyPr/>
        <a:lstStyle/>
        <a:p>
          <a:endParaRPr lang="en-IN"/>
        </a:p>
      </dgm:t>
    </dgm:pt>
    <dgm:pt modelId="{757D4AF0-17A9-415E-AFD0-8BAA0379BACC}" type="pres">
      <dgm:prSet presAssocID="{D1BB0BD1-8881-4ACB-93D3-A231F9B8D0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D51013-9570-48D3-B5F1-7179D2BF095A}" type="pres">
      <dgm:prSet presAssocID="{B75CD52F-A724-4BA5-85E5-5A91F1F88E20}" presName="root1" presStyleCnt="0"/>
      <dgm:spPr/>
    </dgm:pt>
    <dgm:pt modelId="{0A99B766-7716-497B-9350-5CDAFB158AC7}" type="pres">
      <dgm:prSet presAssocID="{B75CD52F-A724-4BA5-85E5-5A91F1F88E20}" presName="LevelOneTextNode" presStyleLbl="node0" presStyleIdx="0" presStyleCnt="1" custLinFactNeighborX="194" custLinFactNeighborY="0">
        <dgm:presLayoutVars>
          <dgm:chPref val="3"/>
        </dgm:presLayoutVars>
      </dgm:prSet>
      <dgm:spPr>
        <a:prstGeom prst="rect">
          <a:avLst/>
        </a:prstGeom>
      </dgm:spPr>
    </dgm:pt>
    <dgm:pt modelId="{35B06904-D583-40FD-AF8D-B6532DB938B0}" type="pres">
      <dgm:prSet presAssocID="{B75CD52F-A724-4BA5-85E5-5A91F1F88E20}" presName="level2hierChild" presStyleCnt="0"/>
      <dgm:spPr/>
    </dgm:pt>
    <dgm:pt modelId="{F3F61B5B-BD5B-4B26-B144-4A2185E07B35}" type="pres">
      <dgm:prSet presAssocID="{7808DF38-5572-4F34-96E7-00B7590731C1}" presName="conn2-1" presStyleLbl="parChTrans1D2" presStyleIdx="0" presStyleCnt="1"/>
      <dgm:spPr/>
    </dgm:pt>
    <dgm:pt modelId="{38D45DDE-C3F7-445A-AE49-1E338BCE4E8A}" type="pres">
      <dgm:prSet presAssocID="{7808DF38-5572-4F34-96E7-00B7590731C1}" presName="connTx" presStyleLbl="parChTrans1D2" presStyleIdx="0" presStyleCnt="1"/>
      <dgm:spPr/>
    </dgm:pt>
    <dgm:pt modelId="{0B9A4AA8-24AD-48F0-A966-F6549D40ABB2}" type="pres">
      <dgm:prSet presAssocID="{DB2A8C44-60CF-4D03-B096-4C9D458C486B}" presName="root2" presStyleCnt="0"/>
      <dgm:spPr/>
    </dgm:pt>
    <dgm:pt modelId="{CAD8634B-FC9E-4265-84AB-D2F4078F9DE4}" type="pres">
      <dgm:prSet presAssocID="{DB2A8C44-60CF-4D03-B096-4C9D458C486B}" presName="LevelTwoTextNode" presStyleLbl="node2" presStyleIdx="0" presStyleCnt="1" custScaleX="88242">
        <dgm:presLayoutVars>
          <dgm:chPref val="3"/>
        </dgm:presLayoutVars>
      </dgm:prSet>
      <dgm:spPr>
        <a:prstGeom prst="rect">
          <a:avLst/>
        </a:prstGeom>
      </dgm:spPr>
    </dgm:pt>
    <dgm:pt modelId="{5186173F-4177-47EA-8C0A-C2303E2274C7}" type="pres">
      <dgm:prSet presAssocID="{DB2A8C44-60CF-4D03-B096-4C9D458C486B}" presName="level3hierChild" presStyleCnt="0"/>
      <dgm:spPr/>
    </dgm:pt>
    <dgm:pt modelId="{3AA4358B-EE2C-4CFC-A246-886A96D2D8E5}" type="pres">
      <dgm:prSet presAssocID="{9D1C5A0D-4FEE-4311-A1D7-FB79ED4A74EE}" presName="conn2-1" presStyleLbl="parChTrans1D3" presStyleIdx="0" presStyleCnt="3"/>
      <dgm:spPr/>
    </dgm:pt>
    <dgm:pt modelId="{B452C4F8-C1BE-4D48-B27F-9435EB3DCA7E}" type="pres">
      <dgm:prSet presAssocID="{9D1C5A0D-4FEE-4311-A1D7-FB79ED4A74EE}" presName="connTx" presStyleLbl="parChTrans1D3" presStyleIdx="0" presStyleCnt="3"/>
      <dgm:spPr/>
    </dgm:pt>
    <dgm:pt modelId="{A76C0671-D41B-4443-A17A-2792F28A4503}" type="pres">
      <dgm:prSet presAssocID="{D8F8FB87-41FC-4819-8CBB-DD0A5ACE016C}" presName="root2" presStyleCnt="0"/>
      <dgm:spPr/>
    </dgm:pt>
    <dgm:pt modelId="{1AC7F0DE-5A9A-401E-9718-E875F3EEEAAC}" type="pres">
      <dgm:prSet presAssocID="{D8F8FB87-41FC-4819-8CBB-DD0A5ACE016C}" presName="LevelTwoTextNode" presStyleLbl="node3" presStyleIdx="0" presStyleCnt="3" custLinFactNeighborX="-194">
        <dgm:presLayoutVars>
          <dgm:chPref val="3"/>
        </dgm:presLayoutVars>
      </dgm:prSet>
      <dgm:spPr>
        <a:prstGeom prst="rect">
          <a:avLst/>
        </a:prstGeom>
      </dgm:spPr>
    </dgm:pt>
    <dgm:pt modelId="{5DD9E5BE-8A22-4DE4-9FB9-EDC77C849A84}" type="pres">
      <dgm:prSet presAssocID="{D8F8FB87-41FC-4819-8CBB-DD0A5ACE016C}" presName="level3hierChild" presStyleCnt="0"/>
      <dgm:spPr/>
    </dgm:pt>
    <dgm:pt modelId="{247B6240-28DE-4B70-A240-C75FBE7E48DC}" type="pres">
      <dgm:prSet presAssocID="{F5E408A3-5A23-4DC9-AEC3-13E0F409ADC9}" presName="conn2-1" presStyleLbl="parChTrans1D4" presStyleIdx="0" presStyleCnt="3"/>
      <dgm:spPr/>
    </dgm:pt>
    <dgm:pt modelId="{1D4E5373-FE36-4AF0-B26F-0CFE7DFC0A8A}" type="pres">
      <dgm:prSet presAssocID="{F5E408A3-5A23-4DC9-AEC3-13E0F409ADC9}" presName="connTx" presStyleLbl="parChTrans1D4" presStyleIdx="0" presStyleCnt="3"/>
      <dgm:spPr/>
    </dgm:pt>
    <dgm:pt modelId="{42A7BD45-FB92-4FDC-845F-AC86D12779AA}" type="pres">
      <dgm:prSet presAssocID="{B7BFCF2F-F421-4F1A-9E89-508D7D919FC3}" presName="root2" presStyleCnt="0"/>
      <dgm:spPr/>
    </dgm:pt>
    <dgm:pt modelId="{15D97FDD-028F-4B29-9925-7AD5AEC371CA}" type="pres">
      <dgm:prSet presAssocID="{B7BFCF2F-F421-4F1A-9E89-508D7D919FC3}" presName="LevelTwoTextNode" presStyleLbl="node4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7FC220FA-AEAF-4E54-8997-46FC40641E41}" type="pres">
      <dgm:prSet presAssocID="{B7BFCF2F-F421-4F1A-9E89-508D7D919FC3}" presName="level3hierChild" presStyleCnt="0"/>
      <dgm:spPr/>
    </dgm:pt>
    <dgm:pt modelId="{2BA4C639-FE2D-43E7-856E-26FE6F42F2C8}" type="pres">
      <dgm:prSet presAssocID="{C81C09A3-1894-43F4-BECA-BDFC8DA68978}" presName="conn2-1" presStyleLbl="parChTrans1D3" presStyleIdx="1" presStyleCnt="3"/>
      <dgm:spPr/>
    </dgm:pt>
    <dgm:pt modelId="{5A7362D5-E37E-4128-AA9E-5E993D571BB7}" type="pres">
      <dgm:prSet presAssocID="{C81C09A3-1894-43F4-BECA-BDFC8DA68978}" presName="connTx" presStyleLbl="parChTrans1D3" presStyleIdx="1" presStyleCnt="3"/>
      <dgm:spPr/>
    </dgm:pt>
    <dgm:pt modelId="{D4B084EF-90FB-4FCC-AEEA-B5754C274E25}" type="pres">
      <dgm:prSet presAssocID="{D691D39C-4133-445A-9110-211312C80B68}" presName="root2" presStyleCnt="0"/>
      <dgm:spPr/>
    </dgm:pt>
    <dgm:pt modelId="{1F8F09BD-8C1E-44A9-B7AF-1D4FA3DBFB9F}" type="pres">
      <dgm:prSet presAssocID="{D691D39C-4133-445A-9110-211312C80B68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9E1FB224-45FE-4518-8171-A2F82776E303}" type="pres">
      <dgm:prSet presAssocID="{D691D39C-4133-445A-9110-211312C80B68}" presName="level3hierChild" presStyleCnt="0"/>
      <dgm:spPr/>
    </dgm:pt>
    <dgm:pt modelId="{F6A80FA3-9C02-47CB-A410-685C914F0B88}" type="pres">
      <dgm:prSet presAssocID="{5C1C0128-1E2F-44FF-8F73-A1FC26998C39}" presName="conn2-1" presStyleLbl="parChTrans1D4" presStyleIdx="1" presStyleCnt="3"/>
      <dgm:spPr/>
    </dgm:pt>
    <dgm:pt modelId="{1111D76C-C588-43AB-99AC-A9D920B03A51}" type="pres">
      <dgm:prSet presAssocID="{5C1C0128-1E2F-44FF-8F73-A1FC26998C39}" presName="connTx" presStyleLbl="parChTrans1D4" presStyleIdx="1" presStyleCnt="3"/>
      <dgm:spPr/>
    </dgm:pt>
    <dgm:pt modelId="{59AD0142-8857-4EE1-BE6D-6E592F1591CD}" type="pres">
      <dgm:prSet presAssocID="{630D6C65-D704-4A46-9958-C89445331081}" presName="root2" presStyleCnt="0"/>
      <dgm:spPr/>
    </dgm:pt>
    <dgm:pt modelId="{0F25B026-A9D7-4EE3-87A7-47924F75E4C6}" type="pres">
      <dgm:prSet presAssocID="{630D6C65-D704-4A46-9958-C89445331081}" presName="LevelTwoTextNode" presStyleLbl="node4" presStyleIdx="1" presStyleCnt="3" custLinFactNeighborX="205">
        <dgm:presLayoutVars>
          <dgm:chPref val="3"/>
        </dgm:presLayoutVars>
      </dgm:prSet>
      <dgm:spPr>
        <a:prstGeom prst="rect">
          <a:avLst/>
        </a:prstGeom>
      </dgm:spPr>
    </dgm:pt>
    <dgm:pt modelId="{8212542C-4A73-453F-9969-C367CC03D434}" type="pres">
      <dgm:prSet presAssocID="{630D6C65-D704-4A46-9958-C89445331081}" presName="level3hierChild" presStyleCnt="0"/>
      <dgm:spPr/>
    </dgm:pt>
    <dgm:pt modelId="{D875DC02-E25A-4945-A115-913760D17631}" type="pres">
      <dgm:prSet presAssocID="{DAD50F45-A3C7-4860-8CCD-19242189416A}" presName="conn2-1" presStyleLbl="parChTrans1D3" presStyleIdx="2" presStyleCnt="3"/>
      <dgm:spPr/>
    </dgm:pt>
    <dgm:pt modelId="{5FABD8D1-DE0B-480B-AF6A-903939F0D09A}" type="pres">
      <dgm:prSet presAssocID="{DAD50F45-A3C7-4860-8CCD-19242189416A}" presName="connTx" presStyleLbl="parChTrans1D3" presStyleIdx="2" presStyleCnt="3"/>
      <dgm:spPr/>
    </dgm:pt>
    <dgm:pt modelId="{89DB0C67-8D29-40D4-91CC-8B10DDCF8FDD}" type="pres">
      <dgm:prSet presAssocID="{E0C7820F-65BE-4DE6-B9DD-BB453DE24494}" presName="root2" presStyleCnt="0"/>
      <dgm:spPr/>
    </dgm:pt>
    <dgm:pt modelId="{16DA76C8-0758-4E60-A833-512E8B28513D}" type="pres">
      <dgm:prSet presAssocID="{E0C7820F-65BE-4DE6-B9DD-BB453DE24494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09F35628-0C49-4822-A6C5-29209CB9123B}" type="pres">
      <dgm:prSet presAssocID="{E0C7820F-65BE-4DE6-B9DD-BB453DE24494}" presName="level3hierChild" presStyleCnt="0"/>
      <dgm:spPr/>
    </dgm:pt>
    <dgm:pt modelId="{864071BE-9D92-4612-B924-67B9A4D6AB76}" type="pres">
      <dgm:prSet presAssocID="{4C4D934F-AD0E-4523-BD6E-86ECD6C686C5}" presName="conn2-1" presStyleLbl="parChTrans1D4" presStyleIdx="2" presStyleCnt="3"/>
      <dgm:spPr/>
    </dgm:pt>
    <dgm:pt modelId="{B43C80A0-FBCA-4888-8D84-A491D669CC7A}" type="pres">
      <dgm:prSet presAssocID="{4C4D934F-AD0E-4523-BD6E-86ECD6C686C5}" presName="connTx" presStyleLbl="parChTrans1D4" presStyleIdx="2" presStyleCnt="3"/>
      <dgm:spPr/>
    </dgm:pt>
    <dgm:pt modelId="{CE898F5C-8787-40CC-B3E3-BEC62FCFDAB3}" type="pres">
      <dgm:prSet presAssocID="{107CD6F1-D2D4-4BB7-A5B2-09AEC501E297}" presName="root2" presStyleCnt="0"/>
      <dgm:spPr/>
    </dgm:pt>
    <dgm:pt modelId="{E6093368-2633-4645-86F0-EED7B3CB2AC9}" type="pres">
      <dgm:prSet presAssocID="{107CD6F1-D2D4-4BB7-A5B2-09AEC501E297}" presName="LevelTwoTextNode" presStyleLbl="node4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BFE0F421-322A-40BF-845E-6D6E75D8BF33}" type="pres">
      <dgm:prSet presAssocID="{107CD6F1-D2D4-4BB7-A5B2-09AEC501E297}" presName="level3hierChild" presStyleCnt="0"/>
      <dgm:spPr/>
    </dgm:pt>
  </dgm:ptLst>
  <dgm:cxnLst>
    <dgm:cxn modelId="{1E9CC304-802B-4662-9D05-B4278B94CB10}" type="presOf" srcId="{9D1C5A0D-4FEE-4311-A1D7-FB79ED4A74EE}" destId="{3AA4358B-EE2C-4CFC-A246-886A96D2D8E5}" srcOrd="0" destOrd="0" presId="urn:microsoft.com/office/officeart/2005/8/layout/hierarchy2"/>
    <dgm:cxn modelId="{C81B370E-3F90-458E-B056-350DA1146E38}" srcId="{D8F8FB87-41FC-4819-8CBB-DD0A5ACE016C}" destId="{B7BFCF2F-F421-4F1A-9E89-508D7D919FC3}" srcOrd="0" destOrd="0" parTransId="{F5E408A3-5A23-4DC9-AEC3-13E0F409ADC9}" sibTransId="{666E17D0-0CC7-4379-A68E-B3ABBADA4500}"/>
    <dgm:cxn modelId="{CDCF5813-2551-4185-AD63-E9C30E0826A7}" srcId="{B75CD52F-A724-4BA5-85E5-5A91F1F88E20}" destId="{DB2A8C44-60CF-4D03-B096-4C9D458C486B}" srcOrd="0" destOrd="0" parTransId="{7808DF38-5572-4F34-96E7-00B7590731C1}" sibTransId="{760CA1CC-590C-4C28-A411-279967567CE0}"/>
    <dgm:cxn modelId="{D1E20E16-4F84-4B94-9338-6DD411063930}" type="presOf" srcId="{F5E408A3-5A23-4DC9-AEC3-13E0F409ADC9}" destId="{247B6240-28DE-4B70-A240-C75FBE7E48DC}" srcOrd="0" destOrd="0" presId="urn:microsoft.com/office/officeart/2005/8/layout/hierarchy2"/>
    <dgm:cxn modelId="{05865616-00FD-4641-9770-7CE19FC7F10B}" type="presOf" srcId="{4C4D934F-AD0E-4523-BD6E-86ECD6C686C5}" destId="{864071BE-9D92-4612-B924-67B9A4D6AB76}" srcOrd="0" destOrd="0" presId="urn:microsoft.com/office/officeart/2005/8/layout/hierarchy2"/>
    <dgm:cxn modelId="{F5661E32-5D6A-45AE-A4F4-A9C8EE29367A}" type="presOf" srcId="{C81C09A3-1894-43F4-BECA-BDFC8DA68978}" destId="{2BA4C639-FE2D-43E7-856E-26FE6F42F2C8}" srcOrd="0" destOrd="0" presId="urn:microsoft.com/office/officeart/2005/8/layout/hierarchy2"/>
    <dgm:cxn modelId="{DE1FED3B-0172-46E5-8DF0-C9AE81477F08}" srcId="{DB2A8C44-60CF-4D03-B096-4C9D458C486B}" destId="{E0C7820F-65BE-4DE6-B9DD-BB453DE24494}" srcOrd="2" destOrd="0" parTransId="{DAD50F45-A3C7-4860-8CCD-19242189416A}" sibTransId="{4B2838F6-93EE-4F60-8B7E-93E2CB566287}"/>
    <dgm:cxn modelId="{37D3BE3E-D433-491A-97F6-F06C7F9EE08D}" type="presOf" srcId="{D8F8FB87-41FC-4819-8CBB-DD0A5ACE016C}" destId="{1AC7F0DE-5A9A-401E-9718-E875F3EEEAAC}" srcOrd="0" destOrd="0" presId="urn:microsoft.com/office/officeart/2005/8/layout/hierarchy2"/>
    <dgm:cxn modelId="{82BAA940-0BED-4F0B-A574-9D63274EDEFC}" type="presOf" srcId="{107CD6F1-D2D4-4BB7-A5B2-09AEC501E297}" destId="{E6093368-2633-4645-86F0-EED7B3CB2AC9}" srcOrd="0" destOrd="0" presId="urn:microsoft.com/office/officeart/2005/8/layout/hierarchy2"/>
    <dgm:cxn modelId="{7274EF5D-3A9F-4B72-9971-E2834CA1B186}" srcId="{D691D39C-4133-445A-9110-211312C80B68}" destId="{630D6C65-D704-4A46-9958-C89445331081}" srcOrd="0" destOrd="0" parTransId="{5C1C0128-1E2F-44FF-8F73-A1FC26998C39}" sibTransId="{E74A15FC-EB8F-4D44-8F54-048E5D5F796D}"/>
    <dgm:cxn modelId="{4E65585E-516D-4CD4-8D0E-59D2FB188D42}" type="presOf" srcId="{5C1C0128-1E2F-44FF-8F73-A1FC26998C39}" destId="{1111D76C-C588-43AB-99AC-A9D920B03A51}" srcOrd="1" destOrd="0" presId="urn:microsoft.com/office/officeart/2005/8/layout/hierarchy2"/>
    <dgm:cxn modelId="{9846975F-B7A7-460E-9681-6C858607CE73}" type="presOf" srcId="{DB2A8C44-60CF-4D03-B096-4C9D458C486B}" destId="{CAD8634B-FC9E-4265-84AB-D2F4078F9DE4}" srcOrd="0" destOrd="0" presId="urn:microsoft.com/office/officeart/2005/8/layout/hierarchy2"/>
    <dgm:cxn modelId="{6A1BA743-2DFB-4052-9D1D-7C0AEE8A31FC}" type="presOf" srcId="{DAD50F45-A3C7-4860-8CCD-19242189416A}" destId="{5FABD8D1-DE0B-480B-AF6A-903939F0D09A}" srcOrd="1" destOrd="0" presId="urn:microsoft.com/office/officeart/2005/8/layout/hierarchy2"/>
    <dgm:cxn modelId="{AD480965-6851-4A44-8A0A-4146AF33158E}" srcId="{DB2A8C44-60CF-4D03-B096-4C9D458C486B}" destId="{D8F8FB87-41FC-4819-8CBB-DD0A5ACE016C}" srcOrd="0" destOrd="0" parTransId="{9D1C5A0D-4FEE-4311-A1D7-FB79ED4A74EE}" sibTransId="{8E4EEA57-DC58-4332-8764-BD076C8D24B9}"/>
    <dgm:cxn modelId="{02F95B48-3F6C-4F82-ADF9-0188E3A1615D}" type="presOf" srcId="{7808DF38-5572-4F34-96E7-00B7590731C1}" destId="{38D45DDE-C3F7-445A-AE49-1E338BCE4E8A}" srcOrd="1" destOrd="0" presId="urn:microsoft.com/office/officeart/2005/8/layout/hierarchy2"/>
    <dgm:cxn modelId="{FAB59F50-77E8-48F9-A26E-FA517912FF61}" type="presOf" srcId="{9D1C5A0D-4FEE-4311-A1D7-FB79ED4A74EE}" destId="{B452C4F8-C1BE-4D48-B27F-9435EB3DCA7E}" srcOrd="1" destOrd="0" presId="urn:microsoft.com/office/officeart/2005/8/layout/hierarchy2"/>
    <dgm:cxn modelId="{76335C53-163F-4145-8CEE-7F9520231C7B}" type="presOf" srcId="{630D6C65-D704-4A46-9958-C89445331081}" destId="{0F25B026-A9D7-4EE3-87A7-47924F75E4C6}" srcOrd="0" destOrd="0" presId="urn:microsoft.com/office/officeart/2005/8/layout/hierarchy2"/>
    <dgm:cxn modelId="{9321CF56-F6B9-4B44-9BF3-5E633A00D7A6}" type="presOf" srcId="{7808DF38-5572-4F34-96E7-00B7590731C1}" destId="{F3F61B5B-BD5B-4B26-B144-4A2185E07B35}" srcOrd="0" destOrd="0" presId="urn:microsoft.com/office/officeart/2005/8/layout/hierarchy2"/>
    <dgm:cxn modelId="{04A8D557-9684-41DD-A9C6-57E9ABEDD8BC}" type="presOf" srcId="{D1BB0BD1-8881-4ACB-93D3-A231F9B8D0CC}" destId="{757D4AF0-17A9-415E-AFD0-8BAA0379BACC}" srcOrd="0" destOrd="0" presId="urn:microsoft.com/office/officeart/2005/8/layout/hierarchy2"/>
    <dgm:cxn modelId="{46ED4878-2D99-46EE-BEFE-C818E619F2DA}" type="presOf" srcId="{DAD50F45-A3C7-4860-8CCD-19242189416A}" destId="{D875DC02-E25A-4945-A115-913760D17631}" srcOrd="0" destOrd="0" presId="urn:microsoft.com/office/officeart/2005/8/layout/hierarchy2"/>
    <dgm:cxn modelId="{EBCCBC58-6837-445B-AE17-0CD1276BFC4D}" type="presOf" srcId="{C81C09A3-1894-43F4-BECA-BDFC8DA68978}" destId="{5A7362D5-E37E-4128-AA9E-5E993D571BB7}" srcOrd="1" destOrd="0" presId="urn:microsoft.com/office/officeart/2005/8/layout/hierarchy2"/>
    <dgm:cxn modelId="{C71EA47B-E897-4240-BB59-0326358AA301}" type="presOf" srcId="{5C1C0128-1E2F-44FF-8F73-A1FC26998C39}" destId="{F6A80FA3-9C02-47CB-A410-685C914F0B88}" srcOrd="0" destOrd="0" presId="urn:microsoft.com/office/officeart/2005/8/layout/hierarchy2"/>
    <dgm:cxn modelId="{2537EC85-383B-4A23-82F7-6E433B1C06DD}" type="presOf" srcId="{E0C7820F-65BE-4DE6-B9DD-BB453DE24494}" destId="{16DA76C8-0758-4E60-A833-512E8B28513D}" srcOrd="0" destOrd="0" presId="urn:microsoft.com/office/officeart/2005/8/layout/hierarchy2"/>
    <dgm:cxn modelId="{26DAE888-6616-4954-8DD6-BB82C23EC8F0}" type="presOf" srcId="{D691D39C-4133-445A-9110-211312C80B68}" destId="{1F8F09BD-8C1E-44A9-B7AF-1D4FA3DBFB9F}" srcOrd="0" destOrd="0" presId="urn:microsoft.com/office/officeart/2005/8/layout/hierarchy2"/>
    <dgm:cxn modelId="{C37F41A1-C961-48F8-A154-6ACF5080384F}" type="presOf" srcId="{4C4D934F-AD0E-4523-BD6E-86ECD6C686C5}" destId="{B43C80A0-FBCA-4888-8D84-A491D669CC7A}" srcOrd="1" destOrd="0" presId="urn:microsoft.com/office/officeart/2005/8/layout/hierarchy2"/>
    <dgm:cxn modelId="{A9AC38A6-49E3-41C2-B63F-BED105A97BAE}" srcId="{DB2A8C44-60CF-4D03-B096-4C9D458C486B}" destId="{D691D39C-4133-445A-9110-211312C80B68}" srcOrd="1" destOrd="0" parTransId="{C81C09A3-1894-43F4-BECA-BDFC8DA68978}" sibTransId="{8D1BCB3C-20CA-43E9-B7AD-DBB0C10721FE}"/>
    <dgm:cxn modelId="{230AF0B5-C5DF-4FC2-994A-A2D3C8EA7E7A}" type="presOf" srcId="{B7BFCF2F-F421-4F1A-9E89-508D7D919FC3}" destId="{15D97FDD-028F-4B29-9925-7AD5AEC371CA}" srcOrd="0" destOrd="0" presId="urn:microsoft.com/office/officeart/2005/8/layout/hierarchy2"/>
    <dgm:cxn modelId="{0A79DAC7-1A87-45DC-A704-1024B7CB0BCF}" type="presOf" srcId="{F5E408A3-5A23-4DC9-AEC3-13E0F409ADC9}" destId="{1D4E5373-FE36-4AF0-B26F-0CFE7DFC0A8A}" srcOrd="1" destOrd="0" presId="urn:microsoft.com/office/officeart/2005/8/layout/hierarchy2"/>
    <dgm:cxn modelId="{21DA81C9-5427-4223-9894-4D307BAAE269}" type="presOf" srcId="{B75CD52F-A724-4BA5-85E5-5A91F1F88E20}" destId="{0A99B766-7716-497B-9350-5CDAFB158AC7}" srcOrd="0" destOrd="0" presId="urn:microsoft.com/office/officeart/2005/8/layout/hierarchy2"/>
    <dgm:cxn modelId="{39709FD4-36F8-484C-BB89-80E0449E6ED5}" srcId="{D1BB0BD1-8881-4ACB-93D3-A231F9B8D0CC}" destId="{B75CD52F-A724-4BA5-85E5-5A91F1F88E20}" srcOrd="0" destOrd="0" parTransId="{82109E68-E5ED-4B13-9433-11CA970B53B0}" sibTransId="{F8A65FEE-A5A5-4CC9-9AD9-BE1C5673B338}"/>
    <dgm:cxn modelId="{FA96AEF0-B35F-4B66-9F79-EB898F29E2E5}" srcId="{E0C7820F-65BE-4DE6-B9DD-BB453DE24494}" destId="{107CD6F1-D2D4-4BB7-A5B2-09AEC501E297}" srcOrd="0" destOrd="0" parTransId="{4C4D934F-AD0E-4523-BD6E-86ECD6C686C5}" sibTransId="{E1BD846E-60E3-4012-A23C-02BC699F912F}"/>
    <dgm:cxn modelId="{B316FCEA-94C3-43CF-A080-A9A62FD8EB42}" type="presParOf" srcId="{757D4AF0-17A9-415E-AFD0-8BAA0379BACC}" destId="{D7D51013-9570-48D3-B5F1-7179D2BF095A}" srcOrd="0" destOrd="0" presId="urn:microsoft.com/office/officeart/2005/8/layout/hierarchy2"/>
    <dgm:cxn modelId="{1608C4BE-C8E6-41DB-B895-2DB3EEE9922F}" type="presParOf" srcId="{D7D51013-9570-48D3-B5F1-7179D2BF095A}" destId="{0A99B766-7716-497B-9350-5CDAFB158AC7}" srcOrd="0" destOrd="0" presId="urn:microsoft.com/office/officeart/2005/8/layout/hierarchy2"/>
    <dgm:cxn modelId="{24C5468E-2E78-49B3-9A59-860BED83203C}" type="presParOf" srcId="{D7D51013-9570-48D3-B5F1-7179D2BF095A}" destId="{35B06904-D583-40FD-AF8D-B6532DB938B0}" srcOrd="1" destOrd="0" presId="urn:microsoft.com/office/officeart/2005/8/layout/hierarchy2"/>
    <dgm:cxn modelId="{1B7D00F7-0546-4F03-8E5C-535A727A05E4}" type="presParOf" srcId="{35B06904-D583-40FD-AF8D-B6532DB938B0}" destId="{F3F61B5B-BD5B-4B26-B144-4A2185E07B35}" srcOrd="0" destOrd="0" presId="urn:microsoft.com/office/officeart/2005/8/layout/hierarchy2"/>
    <dgm:cxn modelId="{FFCB5A97-A81D-4BD2-9BE0-A86456520497}" type="presParOf" srcId="{F3F61B5B-BD5B-4B26-B144-4A2185E07B35}" destId="{38D45DDE-C3F7-445A-AE49-1E338BCE4E8A}" srcOrd="0" destOrd="0" presId="urn:microsoft.com/office/officeart/2005/8/layout/hierarchy2"/>
    <dgm:cxn modelId="{2930B959-06CB-4F5F-AE92-E394AD664A20}" type="presParOf" srcId="{35B06904-D583-40FD-AF8D-B6532DB938B0}" destId="{0B9A4AA8-24AD-48F0-A966-F6549D40ABB2}" srcOrd="1" destOrd="0" presId="urn:microsoft.com/office/officeart/2005/8/layout/hierarchy2"/>
    <dgm:cxn modelId="{88E1B7E0-8DA3-4DDF-BB99-28FEEA96BC5F}" type="presParOf" srcId="{0B9A4AA8-24AD-48F0-A966-F6549D40ABB2}" destId="{CAD8634B-FC9E-4265-84AB-D2F4078F9DE4}" srcOrd="0" destOrd="0" presId="urn:microsoft.com/office/officeart/2005/8/layout/hierarchy2"/>
    <dgm:cxn modelId="{8F018C6F-E022-4C08-A932-38FBE6078B14}" type="presParOf" srcId="{0B9A4AA8-24AD-48F0-A966-F6549D40ABB2}" destId="{5186173F-4177-47EA-8C0A-C2303E2274C7}" srcOrd="1" destOrd="0" presId="urn:microsoft.com/office/officeart/2005/8/layout/hierarchy2"/>
    <dgm:cxn modelId="{D4B01D83-B505-4B91-9C1E-49E20395D38C}" type="presParOf" srcId="{5186173F-4177-47EA-8C0A-C2303E2274C7}" destId="{3AA4358B-EE2C-4CFC-A246-886A96D2D8E5}" srcOrd="0" destOrd="0" presId="urn:microsoft.com/office/officeart/2005/8/layout/hierarchy2"/>
    <dgm:cxn modelId="{32E869E6-A27B-4735-A64F-C635C322C04D}" type="presParOf" srcId="{3AA4358B-EE2C-4CFC-A246-886A96D2D8E5}" destId="{B452C4F8-C1BE-4D48-B27F-9435EB3DCA7E}" srcOrd="0" destOrd="0" presId="urn:microsoft.com/office/officeart/2005/8/layout/hierarchy2"/>
    <dgm:cxn modelId="{5362B78A-E3DC-4F21-B8E7-7637CBCA92AD}" type="presParOf" srcId="{5186173F-4177-47EA-8C0A-C2303E2274C7}" destId="{A76C0671-D41B-4443-A17A-2792F28A4503}" srcOrd="1" destOrd="0" presId="urn:microsoft.com/office/officeart/2005/8/layout/hierarchy2"/>
    <dgm:cxn modelId="{6E76164E-37DB-40D7-914A-1A39F164B07E}" type="presParOf" srcId="{A76C0671-D41B-4443-A17A-2792F28A4503}" destId="{1AC7F0DE-5A9A-401E-9718-E875F3EEEAAC}" srcOrd="0" destOrd="0" presId="urn:microsoft.com/office/officeart/2005/8/layout/hierarchy2"/>
    <dgm:cxn modelId="{E1F468B3-219B-4DE1-B55C-4F2B12BE022A}" type="presParOf" srcId="{A76C0671-D41B-4443-A17A-2792F28A4503}" destId="{5DD9E5BE-8A22-4DE4-9FB9-EDC77C849A84}" srcOrd="1" destOrd="0" presId="urn:microsoft.com/office/officeart/2005/8/layout/hierarchy2"/>
    <dgm:cxn modelId="{405A37E1-21D3-4F03-975A-9494F39DC4A7}" type="presParOf" srcId="{5DD9E5BE-8A22-4DE4-9FB9-EDC77C849A84}" destId="{247B6240-28DE-4B70-A240-C75FBE7E48DC}" srcOrd="0" destOrd="0" presId="urn:microsoft.com/office/officeart/2005/8/layout/hierarchy2"/>
    <dgm:cxn modelId="{86086F92-D701-4AF9-A575-682C08F420C6}" type="presParOf" srcId="{247B6240-28DE-4B70-A240-C75FBE7E48DC}" destId="{1D4E5373-FE36-4AF0-B26F-0CFE7DFC0A8A}" srcOrd="0" destOrd="0" presId="urn:microsoft.com/office/officeart/2005/8/layout/hierarchy2"/>
    <dgm:cxn modelId="{9579CA59-16DD-4D8F-950F-CB03B10E91BC}" type="presParOf" srcId="{5DD9E5BE-8A22-4DE4-9FB9-EDC77C849A84}" destId="{42A7BD45-FB92-4FDC-845F-AC86D12779AA}" srcOrd="1" destOrd="0" presId="urn:microsoft.com/office/officeart/2005/8/layout/hierarchy2"/>
    <dgm:cxn modelId="{E4299378-065F-4A3A-ACD1-7EC0065FE95F}" type="presParOf" srcId="{42A7BD45-FB92-4FDC-845F-AC86D12779AA}" destId="{15D97FDD-028F-4B29-9925-7AD5AEC371CA}" srcOrd="0" destOrd="0" presId="urn:microsoft.com/office/officeart/2005/8/layout/hierarchy2"/>
    <dgm:cxn modelId="{57FF8C71-C80B-4B9A-9178-DC4D5B4528B9}" type="presParOf" srcId="{42A7BD45-FB92-4FDC-845F-AC86D12779AA}" destId="{7FC220FA-AEAF-4E54-8997-46FC40641E41}" srcOrd="1" destOrd="0" presId="urn:microsoft.com/office/officeart/2005/8/layout/hierarchy2"/>
    <dgm:cxn modelId="{0A76E12D-3F35-4963-8F18-6CCDC2CE9247}" type="presParOf" srcId="{5186173F-4177-47EA-8C0A-C2303E2274C7}" destId="{2BA4C639-FE2D-43E7-856E-26FE6F42F2C8}" srcOrd="2" destOrd="0" presId="urn:microsoft.com/office/officeart/2005/8/layout/hierarchy2"/>
    <dgm:cxn modelId="{54C1ADAC-D290-4E5B-A7E0-83A4B69635CD}" type="presParOf" srcId="{2BA4C639-FE2D-43E7-856E-26FE6F42F2C8}" destId="{5A7362D5-E37E-4128-AA9E-5E993D571BB7}" srcOrd="0" destOrd="0" presId="urn:microsoft.com/office/officeart/2005/8/layout/hierarchy2"/>
    <dgm:cxn modelId="{EECD6BB5-D12B-470B-B4C3-838FE1F684E9}" type="presParOf" srcId="{5186173F-4177-47EA-8C0A-C2303E2274C7}" destId="{D4B084EF-90FB-4FCC-AEEA-B5754C274E25}" srcOrd="3" destOrd="0" presId="urn:microsoft.com/office/officeart/2005/8/layout/hierarchy2"/>
    <dgm:cxn modelId="{04D33B72-BF30-4726-9427-8C5A197A2CD0}" type="presParOf" srcId="{D4B084EF-90FB-4FCC-AEEA-B5754C274E25}" destId="{1F8F09BD-8C1E-44A9-B7AF-1D4FA3DBFB9F}" srcOrd="0" destOrd="0" presId="urn:microsoft.com/office/officeart/2005/8/layout/hierarchy2"/>
    <dgm:cxn modelId="{714FCBD7-79EF-4F92-8150-1D98F9FA2CCA}" type="presParOf" srcId="{D4B084EF-90FB-4FCC-AEEA-B5754C274E25}" destId="{9E1FB224-45FE-4518-8171-A2F82776E303}" srcOrd="1" destOrd="0" presId="urn:microsoft.com/office/officeart/2005/8/layout/hierarchy2"/>
    <dgm:cxn modelId="{E48B2A3D-FFE3-44CA-A651-199631073FC4}" type="presParOf" srcId="{9E1FB224-45FE-4518-8171-A2F82776E303}" destId="{F6A80FA3-9C02-47CB-A410-685C914F0B88}" srcOrd="0" destOrd="0" presId="urn:microsoft.com/office/officeart/2005/8/layout/hierarchy2"/>
    <dgm:cxn modelId="{926D43A1-6587-400D-A236-24E9E92203D1}" type="presParOf" srcId="{F6A80FA3-9C02-47CB-A410-685C914F0B88}" destId="{1111D76C-C588-43AB-99AC-A9D920B03A51}" srcOrd="0" destOrd="0" presId="urn:microsoft.com/office/officeart/2005/8/layout/hierarchy2"/>
    <dgm:cxn modelId="{3C60C32D-81B6-4BA6-827E-542D618408E4}" type="presParOf" srcId="{9E1FB224-45FE-4518-8171-A2F82776E303}" destId="{59AD0142-8857-4EE1-BE6D-6E592F1591CD}" srcOrd="1" destOrd="0" presId="urn:microsoft.com/office/officeart/2005/8/layout/hierarchy2"/>
    <dgm:cxn modelId="{E192D176-C0DB-40C2-9353-90F4D72BA029}" type="presParOf" srcId="{59AD0142-8857-4EE1-BE6D-6E592F1591CD}" destId="{0F25B026-A9D7-4EE3-87A7-47924F75E4C6}" srcOrd="0" destOrd="0" presId="urn:microsoft.com/office/officeart/2005/8/layout/hierarchy2"/>
    <dgm:cxn modelId="{BD01FBCE-5FA4-4E5E-81F6-A23C67729682}" type="presParOf" srcId="{59AD0142-8857-4EE1-BE6D-6E592F1591CD}" destId="{8212542C-4A73-453F-9969-C367CC03D434}" srcOrd="1" destOrd="0" presId="urn:microsoft.com/office/officeart/2005/8/layout/hierarchy2"/>
    <dgm:cxn modelId="{E0233C70-92BB-4248-9DF1-DD7A20713F11}" type="presParOf" srcId="{5186173F-4177-47EA-8C0A-C2303E2274C7}" destId="{D875DC02-E25A-4945-A115-913760D17631}" srcOrd="4" destOrd="0" presId="urn:microsoft.com/office/officeart/2005/8/layout/hierarchy2"/>
    <dgm:cxn modelId="{A2D812BE-5299-4AE9-A76F-F7145EA9C5AD}" type="presParOf" srcId="{D875DC02-E25A-4945-A115-913760D17631}" destId="{5FABD8D1-DE0B-480B-AF6A-903939F0D09A}" srcOrd="0" destOrd="0" presId="urn:microsoft.com/office/officeart/2005/8/layout/hierarchy2"/>
    <dgm:cxn modelId="{5CEFC0B6-C269-4EE8-A1E5-053132921246}" type="presParOf" srcId="{5186173F-4177-47EA-8C0A-C2303E2274C7}" destId="{89DB0C67-8D29-40D4-91CC-8B10DDCF8FDD}" srcOrd="5" destOrd="0" presId="urn:microsoft.com/office/officeart/2005/8/layout/hierarchy2"/>
    <dgm:cxn modelId="{AAB1CA11-F665-4B39-84E0-BEB81B38FBF8}" type="presParOf" srcId="{89DB0C67-8D29-40D4-91CC-8B10DDCF8FDD}" destId="{16DA76C8-0758-4E60-A833-512E8B28513D}" srcOrd="0" destOrd="0" presId="urn:microsoft.com/office/officeart/2005/8/layout/hierarchy2"/>
    <dgm:cxn modelId="{18BF7134-5715-4530-9326-BFFF60EBF462}" type="presParOf" srcId="{89DB0C67-8D29-40D4-91CC-8B10DDCF8FDD}" destId="{09F35628-0C49-4822-A6C5-29209CB9123B}" srcOrd="1" destOrd="0" presId="urn:microsoft.com/office/officeart/2005/8/layout/hierarchy2"/>
    <dgm:cxn modelId="{18CA4C14-4998-43A4-BDFC-3898BF65D382}" type="presParOf" srcId="{09F35628-0C49-4822-A6C5-29209CB9123B}" destId="{864071BE-9D92-4612-B924-67B9A4D6AB76}" srcOrd="0" destOrd="0" presId="urn:microsoft.com/office/officeart/2005/8/layout/hierarchy2"/>
    <dgm:cxn modelId="{DE6C3224-25B7-4E25-B7BA-B33EF80BF9FA}" type="presParOf" srcId="{864071BE-9D92-4612-B924-67B9A4D6AB76}" destId="{B43C80A0-FBCA-4888-8D84-A491D669CC7A}" srcOrd="0" destOrd="0" presId="urn:microsoft.com/office/officeart/2005/8/layout/hierarchy2"/>
    <dgm:cxn modelId="{07A14C3A-6CDC-4087-A3E2-BF5ECDAC05EE}" type="presParOf" srcId="{09F35628-0C49-4822-A6C5-29209CB9123B}" destId="{CE898F5C-8787-40CC-B3E3-BEC62FCFDAB3}" srcOrd="1" destOrd="0" presId="urn:microsoft.com/office/officeart/2005/8/layout/hierarchy2"/>
    <dgm:cxn modelId="{1B71E826-7EEA-4E73-A7AB-F1370C4A255C}" type="presParOf" srcId="{CE898F5C-8787-40CC-B3E3-BEC62FCFDAB3}" destId="{E6093368-2633-4645-86F0-EED7B3CB2AC9}" srcOrd="0" destOrd="0" presId="urn:microsoft.com/office/officeart/2005/8/layout/hierarchy2"/>
    <dgm:cxn modelId="{610329EC-0B68-41D1-AE35-E835793066B6}" type="presParOf" srcId="{CE898F5C-8787-40CC-B3E3-BEC62FCFDAB3}" destId="{BFE0F421-322A-40BF-845E-6D6E75D8BF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9B766-7716-497B-9350-5CDAFB158AC7}">
      <dsp:nvSpPr>
        <dsp:cNvPr id="0" name=""/>
        <dsp:cNvSpPr/>
      </dsp:nvSpPr>
      <dsp:spPr>
        <a:xfrm>
          <a:off x="3741" y="1284016"/>
          <a:ext cx="919583" cy="459791"/>
        </a:xfrm>
        <a:prstGeom prst="rect">
          <a:avLst/>
        </a:prstGeom>
        <a:solidFill>
          <a:srgbClr val="BCD27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GROUP</a:t>
          </a:r>
        </a:p>
      </dsp:txBody>
      <dsp:txXfrm>
        <a:off x="3741" y="1284016"/>
        <a:ext cx="919583" cy="459791"/>
      </dsp:txXfrm>
    </dsp:sp>
    <dsp:sp modelId="{F3F61B5B-BD5B-4B26-B144-4A2185E07B35}">
      <dsp:nvSpPr>
        <dsp:cNvPr id="0" name=""/>
        <dsp:cNvSpPr/>
      </dsp:nvSpPr>
      <dsp:spPr>
        <a:xfrm>
          <a:off x="923324" y="1500245"/>
          <a:ext cx="366049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6049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097197" y="1504760"/>
        <a:ext cx="18302" cy="18302"/>
      </dsp:txXfrm>
    </dsp:sp>
    <dsp:sp modelId="{CAD8634B-FC9E-4265-84AB-D2F4078F9DE4}">
      <dsp:nvSpPr>
        <dsp:cNvPr id="0" name=""/>
        <dsp:cNvSpPr/>
      </dsp:nvSpPr>
      <dsp:spPr>
        <a:xfrm>
          <a:off x="1289373" y="1284016"/>
          <a:ext cx="811458" cy="459791"/>
        </a:xfrm>
        <a:prstGeom prst="rect">
          <a:avLst/>
        </a:prstGeom>
        <a:solidFill>
          <a:srgbClr val="FF7F27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EPIC</a:t>
          </a:r>
        </a:p>
      </dsp:txBody>
      <dsp:txXfrm>
        <a:off x="1289373" y="1284016"/>
        <a:ext cx="811458" cy="459791"/>
      </dsp:txXfrm>
    </dsp:sp>
    <dsp:sp modelId="{3AA4358B-EE2C-4CFC-A246-886A96D2D8E5}">
      <dsp:nvSpPr>
        <dsp:cNvPr id="0" name=""/>
        <dsp:cNvSpPr/>
      </dsp:nvSpPr>
      <dsp:spPr>
        <a:xfrm rot="18281641">
          <a:off x="1962306" y="1235864"/>
          <a:ext cx="643101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3101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67779" y="1233454"/>
        <a:ext cx="32155" cy="32155"/>
      </dsp:txXfrm>
    </dsp:sp>
    <dsp:sp modelId="{1AC7F0DE-5A9A-401E-9718-E875F3EEEAAC}">
      <dsp:nvSpPr>
        <dsp:cNvPr id="0" name=""/>
        <dsp:cNvSpPr/>
      </dsp:nvSpPr>
      <dsp:spPr>
        <a:xfrm>
          <a:off x="2466881" y="755255"/>
          <a:ext cx="919583" cy="459791"/>
        </a:xfrm>
        <a:prstGeom prst="rect">
          <a:avLst/>
        </a:prstGeom>
        <a:solidFill>
          <a:srgbClr val="00A2E8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Project1-issue1</a:t>
          </a:r>
        </a:p>
      </dsp:txBody>
      <dsp:txXfrm>
        <a:off x="2466881" y="755255"/>
        <a:ext cx="919583" cy="459791"/>
      </dsp:txXfrm>
    </dsp:sp>
    <dsp:sp modelId="{247B6240-28DE-4B70-A240-C75FBE7E48DC}">
      <dsp:nvSpPr>
        <dsp:cNvPr id="0" name=""/>
        <dsp:cNvSpPr/>
      </dsp:nvSpPr>
      <dsp:spPr>
        <a:xfrm>
          <a:off x="3386465" y="971484"/>
          <a:ext cx="369617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9617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62033" y="975911"/>
        <a:ext cx="18480" cy="18480"/>
      </dsp:txXfrm>
    </dsp:sp>
    <dsp:sp modelId="{15D97FDD-028F-4B29-9925-7AD5AEC371CA}">
      <dsp:nvSpPr>
        <dsp:cNvPr id="0" name=""/>
        <dsp:cNvSpPr/>
      </dsp:nvSpPr>
      <dsp:spPr>
        <a:xfrm>
          <a:off x="3756082" y="755255"/>
          <a:ext cx="919583" cy="459791"/>
        </a:xfrm>
        <a:prstGeom prst="rect">
          <a:avLst/>
        </a:prstGeom>
        <a:solidFill>
          <a:srgbClr val="FFFF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Tasks</a:t>
          </a:r>
        </a:p>
      </dsp:txBody>
      <dsp:txXfrm>
        <a:off x="3756082" y="755255"/>
        <a:ext cx="919583" cy="459791"/>
      </dsp:txXfrm>
    </dsp:sp>
    <dsp:sp modelId="{2BA4C639-FE2D-43E7-856E-26FE6F42F2C8}">
      <dsp:nvSpPr>
        <dsp:cNvPr id="0" name=""/>
        <dsp:cNvSpPr/>
      </dsp:nvSpPr>
      <dsp:spPr>
        <a:xfrm>
          <a:off x="2100832" y="1500245"/>
          <a:ext cx="36783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7833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75553" y="1504716"/>
        <a:ext cx="18391" cy="18391"/>
      </dsp:txXfrm>
    </dsp:sp>
    <dsp:sp modelId="{1F8F09BD-8C1E-44A9-B7AF-1D4FA3DBFB9F}">
      <dsp:nvSpPr>
        <dsp:cNvPr id="0" name=""/>
        <dsp:cNvSpPr/>
      </dsp:nvSpPr>
      <dsp:spPr>
        <a:xfrm>
          <a:off x="2468665" y="1284016"/>
          <a:ext cx="919583" cy="459791"/>
        </a:xfrm>
        <a:prstGeom prst="rect">
          <a:avLst/>
        </a:prstGeom>
        <a:solidFill>
          <a:srgbClr val="00A2E8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Project1 – issue2</a:t>
          </a:r>
        </a:p>
      </dsp:txBody>
      <dsp:txXfrm>
        <a:off x="2468665" y="1284016"/>
        <a:ext cx="919583" cy="459791"/>
      </dsp:txXfrm>
    </dsp:sp>
    <dsp:sp modelId="{F6A80FA3-9C02-47CB-A410-685C914F0B88}">
      <dsp:nvSpPr>
        <dsp:cNvPr id="0" name=""/>
        <dsp:cNvSpPr/>
      </dsp:nvSpPr>
      <dsp:spPr>
        <a:xfrm>
          <a:off x="3388249" y="1500245"/>
          <a:ext cx="36971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9718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63865" y="1504669"/>
        <a:ext cx="18485" cy="18485"/>
      </dsp:txXfrm>
    </dsp:sp>
    <dsp:sp modelId="{0F25B026-A9D7-4EE3-87A7-47924F75E4C6}">
      <dsp:nvSpPr>
        <dsp:cNvPr id="0" name=""/>
        <dsp:cNvSpPr/>
      </dsp:nvSpPr>
      <dsp:spPr>
        <a:xfrm>
          <a:off x="3757967" y="1284016"/>
          <a:ext cx="919583" cy="459791"/>
        </a:xfrm>
        <a:prstGeom prst="rect">
          <a:avLst/>
        </a:prstGeom>
        <a:solidFill>
          <a:srgbClr val="FFFF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Tasks</a:t>
          </a:r>
        </a:p>
      </dsp:txBody>
      <dsp:txXfrm>
        <a:off x="3757967" y="1284016"/>
        <a:ext cx="919583" cy="459791"/>
      </dsp:txXfrm>
    </dsp:sp>
    <dsp:sp modelId="{D875DC02-E25A-4945-A115-913760D17631}">
      <dsp:nvSpPr>
        <dsp:cNvPr id="0" name=""/>
        <dsp:cNvSpPr/>
      </dsp:nvSpPr>
      <dsp:spPr>
        <a:xfrm rot="3310531">
          <a:off x="1962689" y="1764625"/>
          <a:ext cx="64411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4118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68646" y="1762189"/>
        <a:ext cx="32205" cy="32205"/>
      </dsp:txXfrm>
    </dsp:sp>
    <dsp:sp modelId="{16DA76C8-0758-4E60-A833-512E8B28513D}">
      <dsp:nvSpPr>
        <dsp:cNvPr id="0" name=""/>
        <dsp:cNvSpPr/>
      </dsp:nvSpPr>
      <dsp:spPr>
        <a:xfrm>
          <a:off x="2468665" y="1812776"/>
          <a:ext cx="919583" cy="459791"/>
        </a:xfrm>
        <a:prstGeom prst="rect">
          <a:avLst/>
        </a:prstGeom>
        <a:solidFill>
          <a:srgbClr val="00A2E8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Project2 – issue1</a:t>
          </a:r>
        </a:p>
      </dsp:txBody>
      <dsp:txXfrm>
        <a:off x="2468665" y="1812776"/>
        <a:ext cx="919583" cy="459791"/>
      </dsp:txXfrm>
    </dsp:sp>
    <dsp:sp modelId="{864071BE-9D92-4612-B924-67B9A4D6AB76}">
      <dsp:nvSpPr>
        <dsp:cNvPr id="0" name=""/>
        <dsp:cNvSpPr/>
      </dsp:nvSpPr>
      <dsp:spPr>
        <a:xfrm>
          <a:off x="3388249" y="2029005"/>
          <a:ext cx="36783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67833" y="13666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62969" y="2033476"/>
        <a:ext cx="18391" cy="18391"/>
      </dsp:txXfrm>
    </dsp:sp>
    <dsp:sp modelId="{E6093368-2633-4645-86F0-EED7B3CB2AC9}">
      <dsp:nvSpPr>
        <dsp:cNvPr id="0" name=""/>
        <dsp:cNvSpPr/>
      </dsp:nvSpPr>
      <dsp:spPr>
        <a:xfrm>
          <a:off x="3756082" y="1812776"/>
          <a:ext cx="919583" cy="459791"/>
        </a:xfrm>
        <a:prstGeom prst="rect">
          <a:avLst/>
        </a:prstGeom>
        <a:solidFill>
          <a:srgbClr val="FFFF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Tasks</a:t>
          </a:r>
        </a:p>
      </dsp:txBody>
      <dsp:txXfrm>
        <a:off x="3756082" y="1812776"/>
        <a:ext cx="919583" cy="45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EC900-F62E-469B-8BD5-BEFF2C3D78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7327C-F29F-469D-8594-CCD51997F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3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5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45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6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9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1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9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://www.royalcyber.com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royalcyberusa?lang=en" TargetMode="External"/><Relationship Id="rId11" Type="http://schemas.openxmlformats.org/officeDocument/2006/relationships/hyperlink" Target="https://www.instagram.com/royalcyber/?hl=en" TargetMode="External"/><Relationship Id="rId5" Type="http://schemas.openxmlformats.org/officeDocument/2006/relationships/hyperlink" Target="mailto:info@royalcyber.com" TargetMode="External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hyperlink" Target="https://facebook.com/RoyalCyb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C301-C14E-626C-6396-24572CE5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A0D1-FC69-97E5-7EE9-45729EC3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4DB4-7C4E-E14B-FCFC-A21093A290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84134D-8294-D3B3-7AC2-956716A177B8}"/>
              </a:ext>
            </a:extLst>
          </p:cNvPr>
          <p:cNvSpPr/>
          <p:nvPr/>
        </p:nvSpPr>
        <p:spPr>
          <a:xfrm>
            <a:off x="0" y="162732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8CA9D7F-1643-D883-0BCC-F4E7D9319F45}"/>
              </a:ext>
            </a:extLst>
          </p:cNvPr>
          <p:cNvSpPr/>
          <p:nvPr/>
        </p:nvSpPr>
        <p:spPr>
          <a:xfrm>
            <a:off x="180156" y="162732"/>
            <a:ext cx="4818777" cy="6858000"/>
          </a:xfrm>
          <a:prstGeom prst="parallelogram">
            <a:avLst>
              <a:gd name="adj" fmla="val 1678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792865B-5D9C-FA09-97AA-F00FA0904560}"/>
              </a:ext>
            </a:extLst>
          </p:cNvPr>
          <p:cNvSpPr/>
          <p:nvPr/>
        </p:nvSpPr>
        <p:spPr>
          <a:xfrm>
            <a:off x="0" y="162732"/>
            <a:ext cx="4818777" cy="6858000"/>
          </a:xfrm>
          <a:prstGeom prst="parallelogram">
            <a:avLst>
              <a:gd name="adj" fmla="val 16787"/>
            </a:avLst>
          </a:prstGeom>
          <a:solidFill>
            <a:srgbClr val="3547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90BB16-3050-34CD-447F-1B41BCFBFDA9}"/>
              </a:ext>
            </a:extLst>
          </p:cNvPr>
          <p:cNvSpPr txBox="1">
            <a:spLocks/>
          </p:cNvSpPr>
          <p:nvPr/>
        </p:nvSpPr>
        <p:spPr>
          <a:xfrm>
            <a:off x="1012597" y="3055051"/>
            <a:ext cx="5499413" cy="2243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Jira-</a:t>
            </a:r>
            <a:r>
              <a:rPr lang="en-US" sz="5400" b="1" dirty="0" err="1">
                <a:solidFill>
                  <a:schemeClr val="bg1"/>
                </a:solidFill>
              </a:rPr>
              <a:t>AzureDevops</a:t>
            </a:r>
            <a:endParaRPr lang="en-US" sz="5400" b="1" dirty="0">
              <a:solidFill>
                <a:schemeClr val="bg1"/>
              </a:solidFill>
            </a:endParaRPr>
          </a:p>
          <a:p>
            <a:r>
              <a:rPr lang="en-US" sz="5400" b="1" dirty="0">
                <a:solidFill>
                  <a:schemeClr val="bg1"/>
                </a:solidFill>
              </a:rPr>
              <a:t>&amp;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Jira-GitLab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96100-568B-2823-E0E5-45BA3462F0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0" y="327965"/>
            <a:ext cx="2896731" cy="682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CBF7-0F11-70A2-2440-D52CF41433EB}"/>
              </a:ext>
            </a:extLst>
          </p:cNvPr>
          <p:cNvSpPr/>
          <p:nvPr/>
        </p:nvSpPr>
        <p:spPr>
          <a:xfrm>
            <a:off x="8610600" y="4851932"/>
            <a:ext cx="3400851" cy="116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55 Shuman Blvd, Suite 275, Naperville, IL 60563 Tel: +1.630.355.6292 |</a:t>
            </a:r>
            <a:b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 Email: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hlinkClick r:id="rId5"/>
              </a:rPr>
              <a:t>info@royalcyber.com</a:t>
            </a:r>
            <a:endParaRPr lang="en-US" sz="1600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1E43C2-1F4F-DAD8-A463-BD1363956602}"/>
              </a:ext>
            </a:extLst>
          </p:cNvPr>
          <p:cNvGrpSpPr/>
          <p:nvPr/>
        </p:nvGrpSpPr>
        <p:grpSpPr>
          <a:xfrm>
            <a:off x="10406721" y="6064206"/>
            <a:ext cx="1536708" cy="311238"/>
            <a:chOff x="1074850" y="4744083"/>
            <a:chExt cx="1536708" cy="311238"/>
          </a:xfrm>
        </p:grpSpPr>
        <p:sp>
          <p:nvSpPr>
            <p:cNvPr id="12" name="Freeform 85">
              <a:hlinkClick r:id="rId6"/>
              <a:extLst>
                <a:ext uri="{FF2B5EF4-FFF2-40B4-BE49-F238E27FC236}">
                  <a16:creationId xmlns:a16="http://schemas.microsoft.com/office/drawing/2014/main" id="{668C7054-6F5A-CF23-56AD-E865F9A7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552" y="4797887"/>
              <a:ext cx="294153" cy="238122"/>
            </a:xfrm>
            <a:custGeom>
              <a:avLst/>
              <a:gdLst>
                <a:gd name="T0" fmla="*/ 461 w 462"/>
                <a:gd name="T1" fmla="*/ 45 h 374"/>
                <a:gd name="T2" fmla="*/ 461 w 462"/>
                <a:gd name="T3" fmla="*/ 45 h 374"/>
                <a:gd name="T4" fmla="*/ 408 w 462"/>
                <a:gd name="T5" fmla="*/ 63 h 374"/>
                <a:gd name="T6" fmla="*/ 443 w 462"/>
                <a:gd name="T7" fmla="*/ 10 h 374"/>
                <a:gd name="T8" fmla="*/ 389 w 462"/>
                <a:gd name="T9" fmla="*/ 36 h 374"/>
                <a:gd name="T10" fmla="*/ 319 w 462"/>
                <a:gd name="T11" fmla="*/ 0 h 374"/>
                <a:gd name="T12" fmla="*/ 221 w 462"/>
                <a:gd name="T13" fmla="*/ 98 h 374"/>
                <a:gd name="T14" fmla="*/ 230 w 462"/>
                <a:gd name="T15" fmla="*/ 116 h 374"/>
                <a:gd name="T16" fmla="*/ 35 w 462"/>
                <a:gd name="T17" fmla="*/ 19 h 374"/>
                <a:gd name="T18" fmla="*/ 17 w 462"/>
                <a:gd name="T19" fmla="*/ 72 h 374"/>
                <a:gd name="T20" fmla="*/ 61 w 462"/>
                <a:gd name="T21" fmla="*/ 151 h 374"/>
                <a:gd name="T22" fmla="*/ 17 w 462"/>
                <a:gd name="T23" fmla="*/ 134 h 374"/>
                <a:gd name="T24" fmla="*/ 17 w 462"/>
                <a:gd name="T25" fmla="*/ 134 h 374"/>
                <a:gd name="T26" fmla="*/ 98 w 462"/>
                <a:gd name="T27" fmla="*/ 231 h 374"/>
                <a:gd name="T28" fmla="*/ 70 w 462"/>
                <a:gd name="T29" fmla="*/ 231 h 374"/>
                <a:gd name="T30" fmla="*/ 53 w 462"/>
                <a:gd name="T31" fmla="*/ 231 h 374"/>
                <a:gd name="T32" fmla="*/ 142 w 462"/>
                <a:gd name="T33" fmla="*/ 294 h 374"/>
                <a:gd name="T34" fmla="*/ 26 w 462"/>
                <a:gd name="T35" fmla="*/ 338 h 374"/>
                <a:gd name="T36" fmla="*/ 0 w 462"/>
                <a:gd name="T37" fmla="*/ 338 h 374"/>
                <a:gd name="T38" fmla="*/ 142 w 462"/>
                <a:gd name="T39" fmla="*/ 373 h 374"/>
                <a:gd name="T40" fmla="*/ 408 w 462"/>
                <a:gd name="T41" fmla="*/ 107 h 374"/>
                <a:gd name="T42" fmla="*/ 408 w 462"/>
                <a:gd name="T43" fmla="*/ 98 h 374"/>
                <a:gd name="T44" fmla="*/ 461 w 462"/>
                <a:gd name="T45" fmla="*/ 4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lnTo>
                    <a:pt x="17" y="134"/>
                  </a:ln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3" name="Graphic 6">
              <a:hlinkClick r:id="rId7"/>
              <a:extLst>
                <a:ext uri="{FF2B5EF4-FFF2-40B4-BE49-F238E27FC236}">
                  <a16:creationId xmlns:a16="http://schemas.microsoft.com/office/drawing/2014/main" id="{6B727C4D-33AA-D743-6723-906D9864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50" y="4744083"/>
              <a:ext cx="302146" cy="302146"/>
            </a:xfrm>
            <a:prstGeom prst="rect">
              <a:avLst/>
            </a:prstGeom>
          </p:spPr>
        </p:pic>
        <p:pic>
          <p:nvPicPr>
            <p:cNvPr id="14" name="Graphic 7">
              <a:hlinkClick r:id="rId9"/>
              <a:extLst>
                <a:ext uri="{FF2B5EF4-FFF2-40B4-BE49-F238E27FC236}">
                  <a16:creationId xmlns:a16="http://schemas.microsoft.com/office/drawing/2014/main" id="{CD0CAE64-8863-582A-0EF4-5CDF7F48B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03" y="4744083"/>
              <a:ext cx="302146" cy="302146"/>
            </a:xfrm>
            <a:prstGeom prst="rect">
              <a:avLst/>
            </a:prstGeom>
          </p:spPr>
        </p:pic>
        <p:pic>
          <p:nvPicPr>
            <p:cNvPr id="15" name="Graphic 8">
              <a:hlinkClick r:id="rId11"/>
              <a:extLst>
                <a:ext uri="{FF2B5EF4-FFF2-40B4-BE49-F238E27FC236}">
                  <a16:creationId xmlns:a16="http://schemas.microsoft.com/office/drawing/2014/main" id="{64A7BC29-A4FE-72A9-F052-78244EB7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12" y="4753175"/>
              <a:ext cx="302146" cy="302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13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56445" cy="9611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Take a </a:t>
            </a:r>
            <a:r>
              <a:rPr lang="en-IN" b="1" dirty="0" err="1"/>
              <a:t>microsoft</a:t>
            </a:r>
            <a:r>
              <a:rPr lang="en-IN" b="1" dirty="0"/>
              <a:t> form for intake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853E-96B8-F9D5-B963-FD874656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162175"/>
            <a:ext cx="3981450" cy="262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Add required fields for Microsoft 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Fill the 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Submit the response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9B973-FBF7-5443-1D79-8FFFBF12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885"/>
            <a:ext cx="4219575" cy="41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DB763-DB84-65EB-CD2D-65AD6BE3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PowerAutomate</a:t>
            </a:r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flows</a:t>
            </a:r>
            <a:b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Jira-Gitlab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4DD1E-4112-FFAC-962B-F027C106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6" y="2276475"/>
            <a:ext cx="9296400" cy="3324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Create an issue in Jira after the form is submitted and </a:t>
            </a:r>
            <a:r>
              <a:rPr lang="en-US" sz="2800" dirty="0"/>
              <a:t>after the approval of Jira Issue, flow </a:t>
            </a:r>
            <a:r>
              <a:rPr lang="en-IN" sz="2800" dirty="0"/>
              <a:t>creates an issue in Gitlab.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Recurrence flow, for the issues which are yet to approve.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When issue is updated in Gitlab, the flow updates Jira issue.</a:t>
            </a:r>
          </a:p>
        </p:txBody>
      </p:sp>
    </p:spTree>
    <p:extLst>
      <p:ext uri="{BB962C8B-B14F-4D97-AF65-F5344CB8AC3E}">
        <p14:creationId xmlns:p14="http://schemas.microsoft.com/office/powerpoint/2010/main" val="246893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87" y="371475"/>
            <a:ext cx="2975225" cy="104775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971962-7292-9A31-8745-1F652E51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428" y="389904"/>
            <a:ext cx="6336471" cy="607819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B79D6-D1DE-9B12-ADA1-4F20263E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47675"/>
            <a:ext cx="3200400" cy="585752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When a new response is submitted, the flow will create an issue in Jira.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It will send an email for approval.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It delays the flow for scheduled time and after the approval, flow will create an issue in Gitlab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7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72591"/>
          </a:xfrm>
        </p:spPr>
        <p:txBody>
          <a:bodyPr>
            <a:normAutofit/>
          </a:bodyPr>
          <a:lstStyle/>
          <a:p>
            <a:pPr algn="ctr"/>
            <a:br>
              <a:rPr lang="en-IN" sz="4400" b="1" dirty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99A27E-E770-69D5-924F-36F4B9E97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823" y="731838"/>
            <a:ext cx="6434428" cy="5257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B79D6-D1DE-9B12-ADA1-4F20263E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038350"/>
            <a:ext cx="3200400" cy="42668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 flow will run for scheduled intervals and checks whether any issue is updated.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If the issue is approved and it will create an issue in Gitlab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Updates the issue id in Jira issue.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8E840-D04C-E1E8-C161-BB868A7ACC7C}"/>
              </a:ext>
            </a:extLst>
          </p:cNvPr>
          <p:cNvSpPr txBox="1"/>
          <p:nvPr/>
        </p:nvSpPr>
        <p:spPr>
          <a:xfrm>
            <a:off x="304800" y="271193"/>
            <a:ext cx="3505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Recurrence Flow</a:t>
            </a:r>
            <a:b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Jira-Gitlab</a:t>
            </a:r>
          </a:p>
        </p:txBody>
      </p:sp>
    </p:spTree>
    <p:extLst>
      <p:ext uri="{BB962C8B-B14F-4D97-AF65-F5344CB8AC3E}">
        <p14:creationId xmlns:p14="http://schemas.microsoft.com/office/powerpoint/2010/main" val="87007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316230"/>
            <a:ext cx="4000500" cy="209550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When an issue is updated, flow edits the issue in Jira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4C246-D858-BFE5-757F-3C8C7842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11B5CD-35A5-01F9-6CB0-2A275F57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775" y="3009900"/>
            <a:ext cx="3200400" cy="23145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When an issue is updated(the state changes) in Gitlab, the flow will edit the status of Jira via http request.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0F256-F6BD-3014-B7C4-ED96A911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4775"/>
            <a:ext cx="7715250" cy="63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DB763-DB84-65EB-CD2D-65AD6BE3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3728"/>
            <a:ext cx="10058400" cy="145075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Connectors for Jira-Gitlab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7D6103-205D-6200-0E7F-752D73A0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888" y="1846263"/>
            <a:ext cx="5020549" cy="4154487"/>
          </a:xfrm>
        </p:spPr>
      </p:pic>
    </p:spTree>
    <p:extLst>
      <p:ext uri="{BB962C8B-B14F-4D97-AF65-F5344CB8AC3E}">
        <p14:creationId xmlns:p14="http://schemas.microsoft.com/office/powerpoint/2010/main" val="108996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EBCF-6108-14FC-0337-129C7611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994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 Work-flow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9611-8F99-A261-A916-3DA201CC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130" y="1926865"/>
            <a:ext cx="4937760" cy="736282"/>
          </a:xfrm>
        </p:spPr>
        <p:txBody>
          <a:bodyPr>
            <a:normAutofit/>
          </a:bodyPr>
          <a:lstStyle/>
          <a:p>
            <a:r>
              <a:rPr lang="en-IN" sz="3200" cap="none" dirty="0">
                <a:solidFill>
                  <a:schemeClr val="tx1"/>
                </a:solidFill>
              </a:rPr>
              <a:t>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837B2-0C1E-16DB-4A24-E582A6FE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20990" y="1931364"/>
            <a:ext cx="4937760" cy="736282"/>
          </a:xfrm>
        </p:spPr>
        <p:txBody>
          <a:bodyPr>
            <a:normAutofit/>
          </a:bodyPr>
          <a:lstStyle/>
          <a:p>
            <a:r>
              <a:rPr lang="en-IN" sz="3200" cap="none" dirty="0">
                <a:solidFill>
                  <a:schemeClr val="tx1"/>
                </a:solidFill>
              </a:rPr>
              <a:t>Gitlab</a:t>
            </a:r>
          </a:p>
        </p:txBody>
      </p:sp>
      <p:pic>
        <p:nvPicPr>
          <p:cNvPr id="7" name="Picture 2" descr="Define features and epics, organize backlog items - Azure Boards | Microsoft  Learn">
            <a:extLst>
              <a:ext uri="{FF2B5EF4-FFF2-40B4-BE49-F238E27FC236}">
                <a16:creationId xmlns:a16="http://schemas.microsoft.com/office/drawing/2014/main" id="{458DBF49-AFCF-A6D9-A237-1994A8FA62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269" r="37336" b="30765"/>
          <a:stretch/>
        </p:blipFill>
        <p:spPr bwMode="auto">
          <a:xfrm>
            <a:off x="1296139" y="2894121"/>
            <a:ext cx="3204839" cy="26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129FF62-E199-B0DF-D0C6-2A66F647FE08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218238" y="2582864"/>
          <a:ext cx="4677623" cy="302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923DDA-E92D-02AF-BF69-A3254EFCD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6095" y="5772313"/>
            <a:ext cx="2245905" cy="59038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6ECECC-F7BE-5DE2-47EB-4F55D607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3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2FDF-01F8-CA62-2443-2D029CC4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6737"/>
          </a:xfrm>
        </p:spPr>
        <p:txBody>
          <a:bodyPr>
            <a:normAutofit/>
          </a:bodyPr>
          <a:lstStyle/>
          <a:p>
            <a:r>
              <a:rPr lang="en-IN" sz="4400" dirty="0" err="1">
                <a:latin typeface="Arial" panose="020B0604020202020204" pitchFamily="34" charset="0"/>
                <a:cs typeface="Arial" panose="020B0604020202020204" pitchFamily="34" charset="0"/>
              </a:rPr>
              <a:t>AzureDevops</a:t>
            </a: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 vs GitLab Features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37A1C9-A331-CF4B-29B0-E3C42DF6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3022"/>
              </p:ext>
            </p:extLst>
          </p:nvPr>
        </p:nvGraphicFramePr>
        <p:xfrm>
          <a:off x="1131223" y="1791604"/>
          <a:ext cx="10081260" cy="39217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552374">
                  <a:extLst>
                    <a:ext uri="{9D8B030D-6E8A-4147-A177-3AD203B41FA5}">
                      <a16:colId xmlns:a16="http://schemas.microsoft.com/office/drawing/2014/main" val="2176862314"/>
                    </a:ext>
                  </a:extLst>
                </a:gridCol>
                <a:gridCol w="1850752">
                  <a:extLst>
                    <a:ext uri="{9D8B030D-6E8A-4147-A177-3AD203B41FA5}">
                      <a16:colId xmlns:a16="http://schemas.microsoft.com/office/drawing/2014/main" val="3999573852"/>
                    </a:ext>
                  </a:extLst>
                </a:gridCol>
                <a:gridCol w="1678134">
                  <a:extLst>
                    <a:ext uri="{9D8B030D-6E8A-4147-A177-3AD203B41FA5}">
                      <a16:colId xmlns:a16="http://schemas.microsoft.com/office/drawing/2014/main" val="3494096542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Features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GitLab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3082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Supports </a:t>
                      </a:r>
                      <a:r>
                        <a:rPr lang="en-IN" dirty="0" err="1"/>
                        <a:t>.Net</a:t>
                      </a:r>
                      <a:r>
                        <a:rPr lang="en-IN" dirty="0"/>
                        <a:t>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32813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In-built connectors for Power Automate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7792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Supports all Stages in a single </a:t>
                      </a:r>
                      <a:r>
                        <a:rPr lang="en-IN" dirty="0" err="1"/>
                        <a:t>Yaml</a:t>
                      </a:r>
                      <a:r>
                        <a:rPr lang="en-I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74659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Creating Custom Fields in Issues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39004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Support and Help Service is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82596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In Built Security Scanners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9397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Cost for Subscription is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451663"/>
                  </a:ext>
                </a:extLst>
              </a:tr>
            </a:tbl>
          </a:graphicData>
        </a:graphic>
      </p:graphicFrame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C7AE5170-03B6-7534-04A7-A6C10C90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7757" y="2315306"/>
            <a:ext cx="433527" cy="433527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CFC8F1F8-496A-B616-551F-15A49AB4D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877" y="2832514"/>
            <a:ext cx="433527" cy="433527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1C377CDB-1EF5-8671-582B-3878118D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5049" y="3266041"/>
            <a:ext cx="433527" cy="433527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756089C9-E326-B8BC-F2BA-9C31299D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877" y="3755541"/>
            <a:ext cx="433527" cy="433527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E6B8BBC2-7219-73F4-D021-4F17C0725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876" y="4245041"/>
            <a:ext cx="433527" cy="433527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17495340-BF3E-E0F8-2EC2-2A6097AF8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693" y="4800150"/>
            <a:ext cx="433527" cy="433527"/>
          </a:xfrm>
          <a:prstGeom prst="rect">
            <a:avLst/>
          </a:prstGeom>
        </p:spPr>
      </p:pic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101F1DF8-A346-80F9-B410-98849F956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7757" y="5263067"/>
            <a:ext cx="433527" cy="433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697860-A651-FAC5-F9EF-A4F276C9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095" y="5823651"/>
            <a:ext cx="2245905" cy="52584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4EF0B95-88B8-7954-677E-466A7E31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933A-4D9C-7BAA-8326-68ADC429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1397"/>
          </a:xfrm>
        </p:spPr>
        <p:txBody>
          <a:bodyPr>
            <a:normAutofit fontScale="90000"/>
          </a:bodyPr>
          <a:lstStyle/>
          <a:p>
            <a:br>
              <a:rPr lang="en-IN" sz="4000" dirty="0">
                <a:latin typeface="Arial Black" panose="020B0A04020102020204" pitchFamily="34" charset="0"/>
              </a:rPr>
            </a:br>
            <a:br>
              <a:rPr lang="en-IN" sz="4000" dirty="0">
                <a:latin typeface="Arial Black" panose="020B0A04020102020204" pitchFamily="34" charset="0"/>
              </a:rPr>
            </a:br>
            <a:r>
              <a:rPr lang="en-IN" sz="53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Jira-</a:t>
            </a:r>
            <a:r>
              <a:rPr lang="en-IN" sz="5300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AzureDevops</a:t>
            </a:r>
            <a:r>
              <a:rPr lang="en-IN" sz="53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52F51-A0FE-3248-BC8C-A0CBE890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66" y="5556365"/>
            <a:ext cx="2317814" cy="5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5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56445" cy="9611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Take a </a:t>
            </a:r>
            <a:r>
              <a:rPr lang="en-IN" b="1" dirty="0" err="1"/>
              <a:t>microsoft</a:t>
            </a:r>
            <a:r>
              <a:rPr lang="en-IN" b="1" dirty="0"/>
              <a:t> form for intake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853E-96B8-F9D5-B963-FD874656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162175"/>
            <a:ext cx="3981450" cy="262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Add required fields for Microsoft 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Fill the 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Submit the response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9B973-FBF7-5443-1D79-8FFFBF12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885"/>
            <a:ext cx="4219575" cy="41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DB763-DB84-65EB-CD2D-65AD6BE3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PowerAutomate</a:t>
            </a:r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flows</a:t>
            </a:r>
            <a:b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Jira-</a:t>
            </a:r>
            <a:r>
              <a:rPr lang="en-IN" sz="4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AzureDevops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4DD1E-4112-FFAC-962B-F027C106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6" y="2276475"/>
            <a:ext cx="9296400" cy="3324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Create an issue in Jira after the form is submitted and after the approval of Jira Issue, flow creates an epic in Azure Devops.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Recurrence flow, for the issues which are yet to approve.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When epic is updated in </a:t>
            </a:r>
            <a:r>
              <a:rPr lang="en-IN" sz="2800" dirty="0" err="1"/>
              <a:t>AzureDevops</a:t>
            </a:r>
            <a:r>
              <a:rPr lang="en-IN" sz="2800" dirty="0"/>
              <a:t>, flow updates Jira issue.</a:t>
            </a:r>
          </a:p>
        </p:txBody>
      </p:sp>
    </p:spTree>
    <p:extLst>
      <p:ext uri="{BB962C8B-B14F-4D97-AF65-F5344CB8AC3E}">
        <p14:creationId xmlns:p14="http://schemas.microsoft.com/office/powerpoint/2010/main" val="14267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87" y="371475"/>
            <a:ext cx="2975225" cy="104775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AF594-7736-B7CE-A462-7C2BAF88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B79D6-D1DE-9B12-ADA1-4F20263E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47675"/>
            <a:ext cx="3200400" cy="585752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When a new response is submitted, the flow will create an issue in Jira.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It will send an email for approval.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It delays the flow for scheduled time and after the approval, flow will create an epic in </a:t>
            </a:r>
            <a:r>
              <a:rPr lang="en-IN" sz="3200" dirty="0" err="1">
                <a:solidFill>
                  <a:schemeClr val="bg1"/>
                </a:solidFill>
              </a:rPr>
              <a:t>AzureDevops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CB2E8-8781-A89C-CD28-CC6DB57E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0"/>
            <a:ext cx="6724650" cy="69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99" y="314326"/>
            <a:ext cx="3394301" cy="100012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+mn-lt"/>
              </a:rPr>
              <a:t>Recurrence Flow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Jira-</a:t>
            </a:r>
            <a:r>
              <a:rPr lang="en-IN" b="1" dirty="0" err="1">
                <a:latin typeface="+mn-lt"/>
              </a:rPr>
              <a:t>AzureDevops</a:t>
            </a:r>
            <a:endParaRPr lang="en-IN" b="1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338392-68F2-6DFD-95EE-D5DF3F76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61E7E-15EA-B63D-AF34-4980FAA3A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47826"/>
            <a:ext cx="3200400" cy="465737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flow will run for scheduled intervals and checks whether any issue is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If the issue is approved and it will create an epic in Azure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Updates the epic id in Jira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EEE5D-254D-0232-8B03-AD5DE1DB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12" y="74642"/>
            <a:ext cx="7266789" cy="60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FD2-4D8D-A921-B546-BABAE0B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04775"/>
            <a:ext cx="4000500" cy="20955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+mn-lt"/>
              </a:rPr>
              <a:t>When an Epic is updated, flow edits the issue in Jira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4C246-D858-BFE5-757F-3C8C7842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11B5CD-35A5-01F9-6CB0-2A275F57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190" y="2771775"/>
            <a:ext cx="3200400" cy="23145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When an epic is updated(the state changes), the flow will edit the status of Jira via http request.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0F256-F6BD-3014-B7C4-ED96A911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4775"/>
            <a:ext cx="7715250" cy="63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DB763-DB84-65EB-CD2D-65AD6BE3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Connectors for Jira-</a:t>
            </a:r>
            <a:r>
              <a:rPr lang="en-IN" sz="40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AzureDevops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Integration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3CD0E90-9ADE-D2E1-D7C2-E46665AF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1828800"/>
            <a:ext cx="5762625" cy="4419600"/>
          </a:xfrm>
        </p:spPr>
      </p:pic>
    </p:spTree>
    <p:extLst>
      <p:ext uri="{BB962C8B-B14F-4D97-AF65-F5344CB8AC3E}">
        <p14:creationId xmlns:p14="http://schemas.microsoft.com/office/powerpoint/2010/main" val="204278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933A-4D9C-7BAA-8326-68ADC429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1397"/>
          </a:xfrm>
        </p:spPr>
        <p:txBody>
          <a:bodyPr>
            <a:normAutofit fontScale="90000"/>
          </a:bodyPr>
          <a:lstStyle/>
          <a:p>
            <a:br>
              <a:rPr lang="en-IN" sz="4000" dirty="0">
                <a:latin typeface="Arial Black" panose="020B0A04020102020204" pitchFamily="34" charset="0"/>
              </a:rPr>
            </a:br>
            <a:br>
              <a:rPr lang="en-IN" sz="4000" dirty="0">
                <a:latin typeface="Arial Black" panose="020B0A04020102020204" pitchFamily="34" charset="0"/>
              </a:rPr>
            </a:br>
            <a:r>
              <a:rPr lang="en-IN" sz="53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Jira-GITLAB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52F51-A0FE-3248-BC8C-A0CBE890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12" y="5556365"/>
            <a:ext cx="2317814" cy="5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7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023160"/>
      </a:accent1>
      <a:accent2>
        <a:srgbClr val="034A90"/>
      </a:accent2>
      <a:accent3>
        <a:srgbClr val="48A1FA"/>
      </a:accent3>
      <a:accent4>
        <a:srgbClr val="0563C1"/>
      </a:accent4>
      <a:accent5>
        <a:srgbClr val="002060"/>
      </a:accent5>
      <a:accent6>
        <a:srgbClr val="958EA2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</TotalTime>
  <Words>496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Arial Black</vt:lpstr>
      <vt:lpstr>Calibri</vt:lpstr>
      <vt:lpstr>Calibri Light</vt:lpstr>
      <vt:lpstr>Segoe UI</vt:lpstr>
      <vt:lpstr>Wingdings</vt:lpstr>
      <vt:lpstr>Retrospect</vt:lpstr>
      <vt:lpstr>PowerPoint Presentation</vt:lpstr>
      <vt:lpstr>  Jira-AzureDevops Integration</vt:lpstr>
      <vt:lpstr>Take a microsoft form for intake response</vt:lpstr>
      <vt:lpstr>PowerAutomate flows Jira-AzureDevops</vt:lpstr>
      <vt:lpstr> </vt:lpstr>
      <vt:lpstr>Recurrence Flow Jira-AzureDevops</vt:lpstr>
      <vt:lpstr>When an Epic is updated, flow edits the issue in Jira</vt:lpstr>
      <vt:lpstr>Connectors for Jira-AzureDevops Integration</vt:lpstr>
      <vt:lpstr>  Jira-GITLAB Integration</vt:lpstr>
      <vt:lpstr>Take a microsoft form for intake response</vt:lpstr>
      <vt:lpstr>PowerAutomate flows Jira-Gitlab</vt:lpstr>
      <vt:lpstr> </vt:lpstr>
      <vt:lpstr> </vt:lpstr>
      <vt:lpstr>When an issue is updated, flow edits the issue in Jira</vt:lpstr>
      <vt:lpstr>Connectors for Jira-Gitlab Integration</vt:lpstr>
      <vt:lpstr>Epics Work-flow</vt:lpstr>
      <vt:lpstr>AzureDevops vs GitLab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+ GitLab POC</dc:title>
  <dc:creator>Lakshmi Manaswi Konagalla</dc:creator>
  <cp:lastModifiedBy>Mrudula Vundamati</cp:lastModifiedBy>
  <cp:revision>6</cp:revision>
  <dcterms:created xsi:type="dcterms:W3CDTF">2022-11-29T11:49:11Z</dcterms:created>
  <dcterms:modified xsi:type="dcterms:W3CDTF">2022-12-08T16:24:55Z</dcterms:modified>
</cp:coreProperties>
</file>