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84" r:id="rId3"/>
    <p:sldId id="353" r:id="rId4"/>
    <p:sldId id="357" r:id="rId5"/>
    <p:sldId id="355" r:id="rId6"/>
    <p:sldId id="358" r:id="rId7"/>
    <p:sldId id="356" r:id="rId8"/>
    <p:sldId id="3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AE60A-DCD3-7F4E-BDD0-1A0AE6EF5E66}" v="12" dt="2022-11-02T05:06:00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/>
    <p:restoredTop sz="96654"/>
  </p:normalViewPr>
  <p:slideViewPr>
    <p:cSldViewPr snapToGrid="0">
      <p:cViewPr varScale="1">
        <p:scale>
          <a:sx n="153" d="100"/>
          <a:sy n="153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kar Kethireddy" userId="e39949da-7f2e-49ce-8667-4109c7e3762b" providerId="ADAL" clId="{C15AE60A-DCD3-7F4E-BDD0-1A0AE6EF5E66}"/>
    <pc:docChg chg="undo custSel addSld modSld">
      <pc:chgData name="Sudhakar Kethireddy" userId="e39949da-7f2e-49ce-8667-4109c7e3762b" providerId="ADAL" clId="{C15AE60A-DCD3-7F4E-BDD0-1A0AE6EF5E66}" dt="2022-11-02T05:12:41.855" v="774" actId="20577"/>
      <pc:docMkLst>
        <pc:docMk/>
      </pc:docMkLst>
      <pc:sldChg chg="addSp delSp modSp new mod setBg">
        <pc:chgData name="Sudhakar Kethireddy" userId="e39949da-7f2e-49ce-8667-4109c7e3762b" providerId="ADAL" clId="{C15AE60A-DCD3-7F4E-BDD0-1A0AE6EF5E66}" dt="2022-11-02T05:12:41.855" v="774" actId="20577"/>
        <pc:sldMkLst>
          <pc:docMk/>
          <pc:sldMk cId="3988433709" sldId="359"/>
        </pc:sldMkLst>
        <pc:spChg chg="mod">
          <ac:chgData name="Sudhakar Kethireddy" userId="e39949da-7f2e-49ce-8667-4109c7e3762b" providerId="ADAL" clId="{C15AE60A-DCD3-7F4E-BDD0-1A0AE6EF5E66}" dt="2022-11-02T05:09:19.354" v="729" actId="26606"/>
          <ac:spMkLst>
            <pc:docMk/>
            <pc:sldMk cId="3988433709" sldId="359"/>
            <ac:spMk id="2" creationId="{52F7EFF1-28E9-959D-7D93-C3373F054533}"/>
          </ac:spMkLst>
        </pc:spChg>
        <pc:spChg chg="add del mod">
          <ac:chgData name="Sudhakar Kethireddy" userId="e39949da-7f2e-49ce-8667-4109c7e3762b" providerId="ADAL" clId="{C15AE60A-DCD3-7F4E-BDD0-1A0AE6EF5E66}" dt="2022-11-02T04:36:20.698" v="31"/>
          <ac:spMkLst>
            <pc:docMk/>
            <pc:sldMk cId="3988433709" sldId="359"/>
            <ac:spMk id="4" creationId="{749F03F9-8555-84C4-670C-657C0F59FF2B}"/>
          </ac:spMkLst>
        </pc:spChg>
        <pc:spChg chg="add del mod">
          <ac:chgData name="Sudhakar Kethireddy" userId="e39949da-7f2e-49ce-8667-4109c7e3762b" providerId="ADAL" clId="{C15AE60A-DCD3-7F4E-BDD0-1A0AE6EF5E66}" dt="2022-11-02T05:08:38.405" v="728"/>
          <ac:spMkLst>
            <pc:docMk/>
            <pc:sldMk cId="3988433709" sldId="359"/>
            <ac:spMk id="5" creationId="{4597BE0B-E8A4-B127-C666-5FA5A400A558}"/>
          </ac:spMkLst>
        </pc:spChg>
        <pc:spChg chg="add del mod">
          <ac:chgData name="Sudhakar Kethireddy" userId="e39949da-7f2e-49ce-8667-4109c7e3762b" providerId="ADAL" clId="{C15AE60A-DCD3-7F4E-BDD0-1A0AE6EF5E66}" dt="2022-11-02T05:08:38.404" v="726"/>
          <ac:spMkLst>
            <pc:docMk/>
            <pc:sldMk cId="3988433709" sldId="359"/>
            <ac:spMk id="6" creationId="{447AD234-1740-1B36-CEC2-B9FFA774BA6E}"/>
          </ac:spMkLst>
        </pc:spChg>
        <pc:spChg chg="add mod">
          <ac:chgData name="Sudhakar Kethireddy" userId="e39949da-7f2e-49ce-8667-4109c7e3762b" providerId="ADAL" clId="{C15AE60A-DCD3-7F4E-BDD0-1A0AE6EF5E66}" dt="2022-11-02T05:09:19.354" v="729" actId="26606"/>
          <ac:spMkLst>
            <pc:docMk/>
            <pc:sldMk cId="3988433709" sldId="359"/>
            <ac:spMk id="7" creationId="{22B3635E-47CB-AA19-9710-CBD9A8D8417C}"/>
          </ac:spMkLst>
        </pc:spChg>
        <pc:spChg chg="add">
          <ac:chgData name="Sudhakar Kethireddy" userId="e39949da-7f2e-49ce-8667-4109c7e3762b" providerId="ADAL" clId="{C15AE60A-DCD3-7F4E-BDD0-1A0AE6EF5E66}" dt="2022-11-02T05:09:19.354" v="729" actId="26606"/>
          <ac:spMkLst>
            <pc:docMk/>
            <pc:sldMk cId="3988433709" sldId="359"/>
            <ac:spMk id="13" creationId="{C232B152-3720-4D3B-97ED-45CE5483F16F}"/>
          </ac:spMkLst>
        </pc:spChg>
        <pc:spChg chg="add">
          <ac:chgData name="Sudhakar Kethireddy" userId="e39949da-7f2e-49ce-8667-4109c7e3762b" providerId="ADAL" clId="{C15AE60A-DCD3-7F4E-BDD0-1A0AE6EF5E66}" dt="2022-11-02T05:09:19.354" v="729" actId="26606"/>
          <ac:spMkLst>
            <pc:docMk/>
            <pc:sldMk cId="3988433709" sldId="359"/>
            <ac:spMk id="15" creationId="{11BAB570-FF10-4E96-8A3F-FA9804702B89}"/>
          </ac:spMkLst>
        </pc:spChg>
        <pc:spChg chg="add">
          <ac:chgData name="Sudhakar Kethireddy" userId="e39949da-7f2e-49ce-8667-4109c7e3762b" providerId="ADAL" clId="{C15AE60A-DCD3-7F4E-BDD0-1A0AE6EF5E66}" dt="2022-11-02T05:09:19.354" v="729" actId="26606"/>
          <ac:spMkLst>
            <pc:docMk/>
            <pc:sldMk cId="3988433709" sldId="359"/>
            <ac:spMk id="17" creationId="{4B9FAFB2-BEB5-4848-8018-BCAD99E2E1AA}"/>
          </ac:spMkLst>
        </pc:spChg>
        <pc:graphicFrameChg chg="add del modGraphic">
          <ac:chgData name="Sudhakar Kethireddy" userId="e39949da-7f2e-49ce-8667-4109c7e3762b" providerId="ADAL" clId="{C15AE60A-DCD3-7F4E-BDD0-1A0AE6EF5E66}" dt="2022-11-02T04:36:15.186" v="27" actId="478"/>
          <ac:graphicFrameMkLst>
            <pc:docMk/>
            <pc:sldMk cId="3988433709" sldId="359"/>
            <ac:graphicFrameMk id="3" creationId="{5E213FFD-62F9-B164-B308-DADDBF52F11F}"/>
          </ac:graphicFrameMkLst>
        </pc:graphicFrameChg>
        <pc:graphicFrameChg chg="add mod modGraphic">
          <ac:chgData name="Sudhakar Kethireddy" userId="e39949da-7f2e-49ce-8667-4109c7e3762b" providerId="ADAL" clId="{C15AE60A-DCD3-7F4E-BDD0-1A0AE6EF5E66}" dt="2022-11-02T05:12:41.855" v="774" actId="20577"/>
          <ac:graphicFrameMkLst>
            <pc:docMk/>
            <pc:sldMk cId="3988433709" sldId="359"/>
            <ac:graphicFrameMk id="8" creationId="{BF12B8A4-6055-1E01-ECB6-256006A5F324}"/>
          </ac:graphicFrameMkLst>
        </pc:graphicFrameChg>
        <pc:graphicFrameChg chg="add del modGraphic">
          <ac:chgData name="Sudhakar Kethireddy" userId="e39949da-7f2e-49ce-8667-4109c7e3762b" providerId="ADAL" clId="{C15AE60A-DCD3-7F4E-BDD0-1A0AE6EF5E66}" dt="2022-11-02T05:09:51.517" v="731" actId="1032"/>
          <ac:graphicFrameMkLst>
            <pc:docMk/>
            <pc:sldMk cId="3988433709" sldId="359"/>
            <ac:graphicFrameMk id="9" creationId="{147AA6BF-954D-BFA2-CD2B-DA4EED2DBDF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4F360-FFAF-45CE-9483-A1F69EBE58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17F0CA-0D18-4034-B795-883C38D02B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Prebuilt Marketplace tools to sync the data</a:t>
          </a:r>
        </a:p>
      </dgm:t>
    </dgm:pt>
    <dgm:pt modelId="{459F21AE-2C3C-48FF-AAB9-7EDE9C30CE18}" type="parTrans" cxnId="{D54A1542-968A-4782-B53A-C219D65BAEAC}">
      <dgm:prSet/>
      <dgm:spPr/>
      <dgm:t>
        <a:bodyPr/>
        <a:lstStyle/>
        <a:p>
          <a:endParaRPr lang="en-US"/>
        </a:p>
      </dgm:t>
    </dgm:pt>
    <dgm:pt modelId="{FEEA1972-0483-4B06-9522-16A55476585D}" type="sibTrans" cxnId="{D54A1542-968A-4782-B53A-C219D65BAEAC}">
      <dgm:prSet/>
      <dgm:spPr/>
      <dgm:t>
        <a:bodyPr/>
        <a:lstStyle/>
        <a:p>
          <a:endParaRPr lang="en-US"/>
        </a:p>
      </dgm:t>
    </dgm:pt>
    <dgm:pt modelId="{D2BFA8A1-EFC2-4EFD-975F-7EF9F30893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the Native integration tool that is part of releases in </a:t>
          </a:r>
          <a:r>
            <a:rPr lang="en-US" dirty="0" err="1"/>
            <a:t>AzureDevops</a:t>
          </a:r>
          <a:r>
            <a:rPr lang="en-US" dirty="0"/>
            <a:t> to notify Jira Issues</a:t>
          </a:r>
        </a:p>
      </dgm:t>
    </dgm:pt>
    <dgm:pt modelId="{2C733864-F59C-4A7E-B485-C10538BA2F92}" type="parTrans" cxnId="{CBD309E8-2B1D-48EA-A737-36697D397A68}">
      <dgm:prSet/>
      <dgm:spPr/>
      <dgm:t>
        <a:bodyPr/>
        <a:lstStyle/>
        <a:p>
          <a:endParaRPr lang="en-US"/>
        </a:p>
      </dgm:t>
    </dgm:pt>
    <dgm:pt modelId="{E283A124-131E-4258-AF51-42F093E70F5B}" type="sibTrans" cxnId="{CBD309E8-2B1D-48EA-A737-36697D397A68}">
      <dgm:prSet/>
      <dgm:spPr/>
      <dgm:t>
        <a:bodyPr/>
        <a:lstStyle/>
        <a:p>
          <a:endParaRPr lang="en-US"/>
        </a:p>
      </dgm:t>
    </dgm:pt>
    <dgm:pt modelId="{ECFD445D-0A94-FB4A-A93F-6877142A37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Power Automate Flow to create bidirectional sync</a:t>
          </a:r>
        </a:p>
      </dgm:t>
    </dgm:pt>
    <dgm:pt modelId="{E265D564-CF84-094F-9615-8D67C0B5FE85}" type="parTrans" cxnId="{35A4F888-323C-A442-82FC-1B4ED5A14972}">
      <dgm:prSet/>
      <dgm:spPr/>
      <dgm:t>
        <a:bodyPr/>
        <a:lstStyle/>
        <a:p>
          <a:endParaRPr lang="en-US"/>
        </a:p>
      </dgm:t>
    </dgm:pt>
    <dgm:pt modelId="{41E3234D-940C-1F4A-B87F-8069F2ED682A}" type="sibTrans" cxnId="{35A4F888-323C-A442-82FC-1B4ED5A14972}">
      <dgm:prSet/>
      <dgm:spPr/>
      <dgm:t>
        <a:bodyPr/>
        <a:lstStyle/>
        <a:p>
          <a:endParaRPr lang="en-US"/>
        </a:p>
      </dgm:t>
    </dgm:pt>
    <dgm:pt modelId="{73AE494B-4356-4A85-9166-447E56D26EA8}" type="pres">
      <dgm:prSet presAssocID="{F724F360-FFAF-45CE-9483-A1F69EBE5873}" presName="root" presStyleCnt="0">
        <dgm:presLayoutVars>
          <dgm:dir/>
          <dgm:resizeHandles val="exact"/>
        </dgm:presLayoutVars>
      </dgm:prSet>
      <dgm:spPr/>
    </dgm:pt>
    <dgm:pt modelId="{398CE22A-CCA0-4D21-80A5-04162962470B}" type="pres">
      <dgm:prSet presAssocID="{BC17F0CA-0D18-4034-B795-883C38D02B2F}" presName="compNode" presStyleCnt="0"/>
      <dgm:spPr/>
    </dgm:pt>
    <dgm:pt modelId="{1112AEB3-C2DB-4C66-BEF9-139D2A5F0886}" type="pres">
      <dgm:prSet presAssocID="{BC17F0CA-0D18-4034-B795-883C38D02B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B7E274A-020D-4C0C-92C6-9D0B6E567472}" type="pres">
      <dgm:prSet presAssocID="{BC17F0CA-0D18-4034-B795-883C38D02B2F}" presName="spaceRect" presStyleCnt="0"/>
      <dgm:spPr/>
    </dgm:pt>
    <dgm:pt modelId="{81D55F82-D283-4D23-AA24-95591E57C433}" type="pres">
      <dgm:prSet presAssocID="{BC17F0CA-0D18-4034-B795-883C38D02B2F}" presName="textRect" presStyleLbl="revTx" presStyleIdx="0" presStyleCnt="3">
        <dgm:presLayoutVars>
          <dgm:chMax val="1"/>
          <dgm:chPref val="1"/>
        </dgm:presLayoutVars>
      </dgm:prSet>
      <dgm:spPr/>
    </dgm:pt>
    <dgm:pt modelId="{6C97099B-A92D-48EC-BA92-4CC3832F0884}" type="pres">
      <dgm:prSet presAssocID="{FEEA1972-0483-4B06-9522-16A55476585D}" presName="sibTrans" presStyleCnt="0"/>
      <dgm:spPr/>
    </dgm:pt>
    <dgm:pt modelId="{49749333-ADE5-254B-A78A-E398DFC50740}" type="pres">
      <dgm:prSet presAssocID="{ECFD445D-0A94-FB4A-A93F-6877142A37BD}" presName="compNode" presStyleCnt="0"/>
      <dgm:spPr/>
    </dgm:pt>
    <dgm:pt modelId="{DF449A4C-5A8A-334C-961B-6BA159BF6186}" type="pres">
      <dgm:prSet presAssocID="{ECFD445D-0A94-FB4A-A93F-6877142A37BD}" presName="iconRect" presStyleLbl="node1" presStyleIdx="1" presStyleCnt="3"/>
      <dgm:spPr/>
    </dgm:pt>
    <dgm:pt modelId="{BEFE8C8E-E565-8A4E-B360-1012A7A072CF}" type="pres">
      <dgm:prSet presAssocID="{ECFD445D-0A94-FB4A-A93F-6877142A37BD}" presName="spaceRect" presStyleCnt="0"/>
      <dgm:spPr/>
    </dgm:pt>
    <dgm:pt modelId="{D83A2546-785A-0B4E-89E5-98223C786C5B}" type="pres">
      <dgm:prSet presAssocID="{ECFD445D-0A94-FB4A-A93F-6877142A37BD}" presName="textRect" presStyleLbl="revTx" presStyleIdx="1" presStyleCnt="3">
        <dgm:presLayoutVars>
          <dgm:chMax val="1"/>
          <dgm:chPref val="1"/>
        </dgm:presLayoutVars>
      </dgm:prSet>
      <dgm:spPr/>
    </dgm:pt>
    <dgm:pt modelId="{8E340E78-9DEC-EE46-9B36-E6557BF5C78A}" type="pres">
      <dgm:prSet presAssocID="{41E3234D-940C-1F4A-B87F-8069F2ED682A}" presName="sibTrans" presStyleCnt="0"/>
      <dgm:spPr/>
    </dgm:pt>
    <dgm:pt modelId="{1C6480B2-56F2-44E5-92ED-1FB9F13A9099}" type="pres">
      <dgm:prSet presAssocID="{D2BFA8A1-EFC2-4EFD-975F-7EF9F308937C}" presName="compNode" presStyleCnt="0"/>
      <dgm:spPr/>
    </dgm:pt>
    <dgm:pt modelId="{A34C2926-813B-41A4-BF63-FB29ED7A2793}" type="pres">
      <dgm:prSet presAssocID="{D2BFA8A1-EFC2-4EFD-975F-7EF9F308937C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946422-250C-4761-812B-91ED9BF8E177}" type="pres">
      <dgm:prSet presAssocID="{D2BFA8A1-EFC2-4EFD-975F-7EF9F308937C}" presName="spaceRect" presStyleCnt="0"/>
      <dgm:spPr/>
    </dgm:pt>
    <dgm:pt modelId="{9272794C-EF09-496C-B451-F1572342114C}" type="pres">
      <dgm:prSet presAssocID="{D2BFA8A1-EFC2-4EFD-975F-7EF9F30893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7D5835-8139-4264-A6B1-E01C5813DBEE}" type="presOf" srcId="{BC17F0CA-0D18-4034-B795-883C38D02B2F}" destId="{81D55F82-D283-4D23-AA24-95591E57C433}" srcOrd="0" destOrd="0" presId="urn:microsoft.com/office/officeart/2018/2/layout/IconLabelList"/>
    <dgm:cxn modelId="{D54A1542-968A-4782-B53A-C219D65BAEAC}" srcId="{F724F360-FFAF-45CE-9483-A1F69EBE5873}" destId="{BC17F0CA-0D18-4034-B795-883C38D02B2F}" srcOrd="0" destOrd="0" parTransId="{459F21AE-2C3C-48FF-AAB9-7EDE9C30CE18}" sibTransId="{FEEA1972-0483-4B06-9522-16A55476585D}"/>
    <dgm:cxn modelId="{E928474C-C393-438B-83BC-ACB7FB34F07D}" type="presOf" srcId="{D2BFA8A1-EFC2-4EFD-975F-7EF9F308937C}" destId="{9272794C-EF09-496C-B451-F1572342114C}" srcOrd="0" destOrd="0" presId="urn:microsoft.com/office/officeart/2018/2/layout/IconLabelList"/>
    <dgm:cxn modelId="{3BE29B59-CC18-41CD-8ECA-2A491CAC2590}" type="presOf" srcId="{F724F360-FFAF-45CE-9483-A1F69EBE5873}" destId="{73AE494B-4356-4A85-9166-447E56D26EA8}" srcOrd="0" destOrd="0" presId="urn:microsoft.com/office/officeart/2018/2/layout/IconLabelList"/>
    <dgm:cxn modelId="{1424FD65-123A-B443-9568-BB247BF42326}" type="presOf" srcId="{ECFD445D-0A94-FB4A-A93F-6877142A37BD}" destId="{D83A2546-785A-0B4E-89E5-98223C786C5B}" srcOrd="0" destOrd="0" presId="urn:microsoft.com/office/officeart/2018/2/layout/IconLabelList"/>
    <dgm:cxn modelId="{35A4F888-323C-A442-82FC-1B4ED5A14972}" srcId="{F724F360-FFAF-45CE-9483-A1F69EBE5873}" destId="{ECFD445D-0A94-FB4A-A93F-6877142A37BD}" srcOrd="1" destOrd="0" parTransId="{E265D564-CF84-094F-9615-8D67C0B5FE85}" sibTransId="{41E3234D-940C-1F4A-B87F-8069F2ED682A}"/>
    <dgm:cxn modelId="{CBD309E8-2B1D-48EA-A737-36697D397A68}" srcId="{F724F360-FFAF-45CE-9483-A1F69EBE5873}" destId="{D2BFA8A1-EFC2-4EFD-975F-7EF9F308937C}" srcOrd="2" destOrd="0" parTransId="{2C733864-F59C-4A7E-B485-C10538BA2F92}" sibTransId="{E283A124-131E-4258-AF51-42F093E70F5B}"/>
    <dgm:cxn modelId="{23737106-86FA-496B-AB8B-D00A80E1F3F6}" type="presParOf" srcId="{73AE494B-4356-4A85-9166-447E56D26EA8}" destId="{398CE22A-CCA0-4D21-80A5-04162962470B}" srcOrd="0" destOrd="0" presId="urn:microsoft.com/office/officeart/2018/2/layout/IconLabelList"/>
    <dgm:cxn modelId="{910B5514-68CE-4A7F-A5AB-DA1E035C464D}" type="presParOf" srcId="{398CE22A-CCA0-4D21-80A5-04162962470B}" destId="{1112AEB3-C2DB-4C66-BEF9-139D2A5F0886}" srcOrd="0" destOrd="0" presId="urn:microsoft.com/office/officeart/2018/2/layout/IconLabelList"/>
    <dgm:cxn modelId="{FE131AE0-3628-409C-ACF6-7BFEC99C6BF7}" type="presParOf" srcId="{398CE22A-CCA0-4D21-80A5-04162962470B}" destId="{0B7E274A-020D-4C0C-92C6-9D0B6E567472}" srcOrd="1" destOrd="0" presId="urn:microsoft.com/office/officeart/2018/2/layout/IconLabelList"/>
    <dgm:cxn modelId="{7F1E087A-A53B-43C0-A372-44A8AB86A408}" type="presParOf" srcId="{398CE22A-CCA0-4D21-80A5-04162962470B}" destId="{81D55F82-D283-4D23-AA24-95591E57C433}" srcOrd="2" destOrd="0" presId="urn:microsoft.com/office/officeart/2018/2/layout/IconLabelList"/>
    <dgm:cxn modelId="{4300815E-5EFC-411F-8E20-4399021298C9}" type="presParOf" srcId="{73AE494B-4356-4A85-9166-447E56D26EA8}" destId="{6C97099B-A92D-48EC-BA92-4CC3832F0884}" srcOrd="1" destOrd="0" presId="urn:microsoft.com/office/officeart/2018/2/layout/IconLabelList"/>
    <dgm:cxn modelId="{8CB4EFB7-DBC5-8841-934B-9415B5E010C5}" type="presParOf" srcId="{73AE494B-4356-4A85-9166-447E56D26EA8}" destId="{49749333-ADE5-254B-A78A-E398DFC50740}" srcOrd="2" destOrd="0" presId="urn:microsoft.com/office/officeart/2018/2/layout/IconLabelList"/>
    <dgm:cxn modelId="{9E60B3F1-4501-A941-96ED-7A38C7252FCA}" type="presParOf" srcId="{49749333-ADE5-254B-A78A-E398DFC50740}" destId="{DF449A4C-5A8A-334C-961B-6BA159BF6186}" srcOrd="0" destOrd="0" presId="urn:microsoft.com/office/officeart/2018/2/layout/IconLabelList"/>
    <dgm:cxn modelId="{FFAE3EBD-02B8-A047-8EFD-1A0A84250B6D}" type="presParOf" srcId="{49749333-ADE5-254B-A78A-E398DFC50740}" destId="{BEFE8C8E-E565-8A4E-B360-1012A7A072CF}" srcOrd="1" destOrd="0" presId="urn:microsoft.com/office/officeart/2018/2/layout/IconLabelList"/>
    <dgm:cxn modelId="{B7129C51-20B0-FD43-955C-40216A51805D}" type="presParOf" srcId="{49749333-ADE5-254B-A78A-E398DFC50740}" destId="{D83A2546-785A-0B4E-89E5-98223C786C5B}" srcOrd="2" destOrd="0" presId="urn:microsoft.com/office/officeart/2018/2/layout/IconLabelList"/>
    <dgm:cxn modelId="{582AA7E8-D6C7-9A46-B5FD-27B617F91528}" type="presParOf" srcId="{73AE494B-4356-4A85-9166-447E56D26EA8}" destId="{8E340E78-9DEC-EE46-9B36-E6557BF5C78A}" srcOrd="3" destOrd="0" presId="urn:microsoft.com/office/officeart/2018/2/layout/IconLabelList"/>
    <dgm:cxn modelId="{C9B57E3B-6996-42E0-A0A6-6ACC3526639E}" type="presParOf" srcId="{73AE494B-4356-4A85-9166-447E56D26EA8}" destId="{1C6480B2-56F2-44E5-92ED-1FB9F13A9099}" srcOrd="4" destOrd="0" presId="urn:microsoft.com/office/officeart/2018/2/layout/IconLabelList"/>
    <dgm:cxn modelId="{43FD7D90-6FCF-497E-8C6D-805318A78DFB}" type="presParOf" srcId="{1C6480B2-56F2-44E5-92ED-1FB9F13A9099}" destId="{A34C2926-813B-41A4-BF63-FB29ED7A2793}" srcOrd="0" destOrd="0" presId="urn:microsoft.com/office/officeart/2018/2/layout/IconLabelList"/>
    <dgm:cxn modelId="{B23B9AEC-E48A-42EB-B426-F6D1B665C6FC}" type="presParOf" srcId="{1C6480B2-56F2-44E5-92ED-1FB9F13A9099}" destId="{E6946422-250C-4761-812B-91ED9BF8E177}" srcOrd="1" destOrd="0" presId="urn:microsoft.com/office/officeart/2018/2/layout/IconLabelList"/>
    <dgm:cxn modelId="{A3996AEF-617D-4AE0-A924-B306AD956D86}" type="presParOf" srcId="{1C6480B2-56F2-44E5-92ED-1FB9F13A9099}" destId="{9272794C-EF09-496C-B451-F157234211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4F360-FFAF-45CE-9483-A1F69EBE587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17F0CA-0D18-4034-B795-883C38D02B2F}">
      <dgm:prSet/>
      <dgm:spPr/>
      <dgm:t>
        <a:bodyPr/>
        <a:lstStyle/>
        <a:p>
          <a:r>
            <a:rPr lang="en-US"/>
            <a:t>Basic Gitlab- Jira Integration</a:t>
          </a:r>
        </a:p>
      </dgm:t>
    </dgm:pt>
    <dgm:pt modelId="{459F21AE-2C3C-48FF-AAB9-7EDE9C30CE18}" type="parTrans" cxnId="{D54A1542-968A-4782-B53A-C219D65BAEAC}">
      <dgm:prSet/>
      <dgm:spPr/>
      <dgm:t>
        <a:bodyPr/>
        <a:lstStyle/>
        <a:p>
          <a:endParaRPr lang="en-US"/>
        </a:p>
      </dgm:t>
    </dgm:pt>
    <dgm:pt modelId="{FEEA1972-0483-4B06-9522-16A55476585D}" type="sibTrans" cxnId="{D54A1542-968A-4782-B53A-C219D65BAEAC}">
      <dgm:prSet/>
      <dgm:spPr/>
      <dgm:t>
        <a:bodyPr/>
        <a:lstStyle/>
        <a:p>
          <a:endParaRPr lang="en-US"/>
        </a:p>
      </dgm:t>
    </dgm:pt>
    <dgm:pt modelId="{D2BFA8A1-EFC2-4EFD-975F-7EF9F308937C}">
      <dgm:prSet/>
      <dgm:spPr/>
      <dgm:t>
        <a:bodyPr/>
        <a:lstStyle/>
        <a:p>
          <a:r>
            <a:rPr lang="en-US"/>
            <a:t>Migrate from Jira to Gitlab</a:t>
          </a:r>
        </a:p>
      </dgm:t>
    </dgm:pt>
    <dgm:pt modelId="{2C733864-F59C-4A7E-B485-C10538BA2F92}" type="parTrans" cxnId="{CBD309E8-2B1D-48EA-A737-36697D397A68}">
      <dgm:prSet/>
      <dgm:spPr/>
      <dgm:t>
        <a:bodyPr/>
        <a:lstStyle/>
        <a:p>
          <a:endParaRPr lang="en-US"/>
        </a:p>
      </dgm:t>
    </dgm:pt>
    <dgm:pt modelId="{E283A124-131E-4258-AF51-42F093E70F5B}" type="sibTrans" cxnId="{CBD309E8-2B1D-48EA-A737-36697D397A68}">
      <dgm:prSet/>
      <dgm:spPr/>
      <dgm:t>
        <a:bodyPr/>
        <a:lstStyle/>
        <a:p>
          <a:endParaRPr lang="en-US"/>
        </a:p>
      </dgm:t>
    </dgm:pt>
    <dgm:pt modelId="{ECFD445D-0A94-FB4A-A93F-6877142A37BD}">
      <dgm:prSet/>
      <dgm:spPr/>
      <dgm:t>
        <a:bodyPr/>
        <a:lstStyle/>
        <a:p>
          <a:r>
            <a:rPr lang="en-US"/>
            <a:t>Jira Dev Panel Integration</a:t>
          </a:r>
        </a:p>
      </dgm:t>
    </dgm:pt>
    <dgm:pt modelId="{E265D564-CF84-094F-9615-8D67C0B5FE85}" type="parTrans" cxnId="{35A4F888-323C-A442-82FC-1B4ED5A14972}">
      <dgm:prSet/>
      <dgm:spPr/>
      <dgm:t>
        <a:bodyPr/>
        <a:lstStyle/>
        <a:p>
          <a:endParaRPr lang="en-US"/>
        </a:p>
      </dgm:t>
    </dgm:pt>
    <dgm:pt modelId="{41E3234D-940C-1F4A-B87F-8069F2ED682A}" type="sibTrans" cxnId="{35A4F888-323C-A442-82FC-1B4ED5A14972}">
      <dgm:prSet/>
      <dgm:spPr/>
      <dgm:t>
        <a:bodyPr/>
        <a:lstStyle/>
        <a:p>
          <a:endParaRPr lang="en-US"/>
        </a:p>
      </dgm:t>
    </dgm:pt>
    <dgm:pt modelId="{C959BCE9-3067-774B-86F0-839A58366B33}">
      <dgm:prSet/>
      <dgm:spPr/>
      <dgm:t>
        <a:bodyPr/>
        <a:lstStyle/>
        <a:p>
          <a:r>
            <a:rPr lang="en-US"/>
            <a:t>Power Automate </a:t>
          </a:r>
        </a:p>
      </dgm:t>
    </dgm:pt>
    <dgm:pt modelId="{9C0DFCAF-BEBB-1E42-8732-18BF6C09ED16}" type="parTrans" cxnId="{E280F7CE-0993-0448-ABED-563F466C51F2}">
      <dgm:prSet/>
      <dgm:spPr/>
      <dgm:t>
        <a:bodyPr/>
        <a:lstStyle/>
        <a:p>
          <a:endParaRPr lang="en-US"/>
        </a:p>
      </dgm:t>
    </dgm:pt>
    <dgm:pt modelId="{F085A066-EA30-5F42-A36B-C7F96C5464D9}" type="sibTrans" cxnId="{E280F7CE-0993-0448-ABED-563F466C51F2}">
      <dgm:prSet/>
      <dgm:spPr/>
      <dgm:t>
        <a:bodyPr/>
        <a:lstStyle/>
        <a:p>
          <a:endParaRPr lang="en-US"/>
        </a:p>
      </dgm:t>
    </dgm:pt>
    <dgm:pt modelId="{66DC2C33-ECEA-1949-B838-792593F253C7}">
      <dgm:prSet/>
      <dgm:spPr/>
      <dgm:t>
        <a:bodyPr/>
        <a:lstStyle/>
        <a:p>
          <a:r>
            <a:rPr lang="en-US"/>
            <a:t>ThirdParty Apps</a:t>
          </a:r>
        </a:p>
      </dgm:t>
    </dgm:pt>
    <dgm:pt modelId="{4AA3A0D6-D289-CE43-9C5B-FB959AAFB231}" type="parTrans" cxnId="{0F8FC472-8CD8-0945-8D4B-42390352AC64}">
      <dgm:prSet/>
      <dgm:spPr/>
      <dgm:t>
        <a:bodyPr/>
        <a:lstStyle/>
        <a:p>
          <a:endParaRPr lang="en-US"/>
        </a:p>
      </dgm:t>
    </dgm:pt>
    <dgm:pt modelId="{826CB009-4AEB-BB49-886F-446B5533AA4F}" type="sibTrans" cxnId="{0F8FC472-8CD8-0945-8D4B-42390352AC64}">
      <dgm:prSet/>
      <dgm:spPr/>
      <dgm:t>
        <a:bodyPr/>
        <a:lstStyle/>
        <a:p>
          <a:endParaRPr lang="en-US"/>
        </a:p>
      </dgm:t>
    </dgm:pt>
    <dgm:pt modelId="{F8786F2E-D5E2-1E44-AEE5-666060F914A6}" type="pres">
      <dgm:prSet presAssocID="{F724F360-FFAF-45CE-9483-A1F69EBE5873}" presName="vert0" presStyleCnt="0">
        <dgm:presLayoutVars>
          <dgm:dir/>
          <dgm:animOne val="branch"/>
          <dgm:animLvl val="lvl"/>
        </dgm:presLayoutVars>
      </dgm:prSet>
      <dgm:spPr/>
    </dgm:pt>
    <dgm:pt modelId="{9618C346-4C95-B34E-9D16-5CD7747F587A}" type="pres">
      <dgm:prSet presAssocID="{BC17F0CA-0D18-4034-B795-883C38D02B2F}" presName="thickLine" presStyleLbl="alignNode1" presStyleIdx="0" presStyleCnt="5"/>
      <dgm:spPr/>
    </dgm:pt>
    <dgm:pt modelId="{69B33C01-C491-3E46-A6FF-1CB406D63EDB}" type="pres">
      <dgm:prSet presAssocID="{BC17F0CA-0D18-4034-B795-883C38D02B2F}" presName="horz1" presStyleCnt="0"/>
      <dgm:spPr/>
    </dgm:pt>
    <dgm:pt modelId="{563D1AD5-EF47-AA43-968D-4AAF6A11049F}" type="pres">
      <dgm:prSet presAssocID="{BC17F0CA-0D18-4034-B795-883C38D02B2F}" presName="tx1" presStyleLbl="revTx" presStyleIdx="0" presStyleCnt="5"/>
      <dgm:spPr/>
    </dgm:pt>
    <dgm:pt modelId="{C771EBE0-A759-8746-BD35-86F4FC6D26FB}" type="pres">
      <dgm:prSet presAssocID="{BC17F0CA-0D18-4034-B795-883C38D02B2F}" presName="vert1" presStyleCnt="0"/>
      <dgm:spPr/>
    </dgm:pt>
    <dgm:pt modelId="{82B52E78-7AE5-3541-9A8C-280016428851}" type="pres">
      <dgm:prSet presAssocID="{ECFD445D-0A94-FB4A-A93F-6877142A37BD}" presName="thickLine" presStyleLbl="alignNode1" presStyleIdx="1" presStyleCnt="5"/>
      <dgm:spPr/>
    </dgm:pt>
    <dgm:pt modelId="{5982C1B8-01F3-D044-84DB-5493797D2C7B}" type="pres">
      <dgm:prSet presAssocID="{ECFD445D-0A94-FB4A-A93F-6877142A37BD}" presName="horz1" presStyleCnt="0"/>
      <dgm:spPr/>
    </dgm:pt>
    <dgm:pt modelId="{021E634D-837C-3B4D-9734-553226CC0E58}" type="pres">
      <dgm:prSet presAssocID="{ECFD445D-0A94-FB4A-A93F-6877142A37BD}" presName="tx1" presStyleLbl="revTx" presStyleIdx="1" presStyleCnt="5"/>
      <dgm:spPr/>
    </dgm:pt>
    <dgm:pt modelId="{8AB4E335-9E75-474D-BE68-BE1C06E359DD}" type="pres">
      <dgm:prSet presAssocID="{ECFD445D-0A94-FB4A-A93F-6877142A37BD}" presName="vert1" presStyleCnt="0"/>
      <dgm:spPr/>
    </dgm:pt>
    <dgm:pt modelId="{10610714-BB56-724D-B65A-2D2D5F5F8F58}" type="pres">
      <dgm:prSet presAssocID="{D2BFA8A1-EFC2-4EFD-975F-7EF9F308937C}" presName="thickLine" presStyleLbl="alignNode1" presStyleIdx="2" presStyleCnt="5"/>
      <dgm:spPr/>
    </dgm:pt>
    <dgm:pt modelId="{AE207765-FD5F-A742-8D06-93CE613CF7A2}" type="pres">
      <dgm:prSet presAssocID="{D2BFA8A1-EFC2-4EFD-975F-7EF9F308937C}" presName="horz1" presStyleCnt="0"/>
      <dgm:spPr/>
    </dgm:pt>
    <dgm:pt modelId="{B1BC21D0-36FC-404C-BAB9-FCB072A5491F}" type="pres">
      <dgm:prSet presAssocID="{D2BFA8A1-EFC2-4EFD-975F-7EF9F308937C}" presName="tx1" presStyleLbl="revTx" presStyleIdx="2" presStyleCnt="5"/>
      <dgm:spPr/>
    </dgm:pt>
    <dgm:pt modelId="{8AACEBEC-2E9D-8F40-AC7D-9F27A706DA10}" type="pres">
      <dgm:prSet presAssocID="{D2BFA8A1-EFC2-4EFD-975F-7EF9F308937C}" presName="vert1" presStyleCnt="0"/>
      <dgm:spPr/>
    </dgm:pt>
    <dgm:pt modelId="{491D3D1F-B383-7A49-B176-435CC8677959}" type="pres">
      <dgm:prSet presAssocID="{C959BCE9-3067-774B-86F0-839A58366B33}" presName="thickLine" presStyleLbl="alignNode1" presStyleIdx="3" presStyleCnt="5"/>
      <dgm:spPr/>
    </dgm:pt>
    <dgm:pt modelId="{CE553226-33C2-2043-88C2-AE2413AE926F}" type="pres">
      <dgm:prSet presAssocID="{C959BCE9-3067-774B-86F0-839A58366B33}" presName="horz1" presStyleCnt="0"/>
      <dgm:spPr/>
    </dgm:pt>
    <dgm:pt modelId="{731D0661-5B43-4C47-98C2-F5F4A156B65F}" type="pres">
      <dgm:prSet presAssocID="{C959BCE9-3067-774B-86F0-839A58366B33}" presName="tx1" presStyleLbl="revTx" presStyleIdx="3" presStyleCnt="5"/>
      <dgm:spPr/>
    </dgm:pt>
    <dgm:pt modelId="{D2452FCB-FE24-7844-A9B5-028F7E3E0277}" type="pres">
      <dgm:prSet presAssocID="{C959BCE9-3067-774B-86F0-839A58366B33}" presName="vert1" presStyleCnt="0"/>
      <dgm:spPr/>
    </dgm:pt>
    <dgm:pt modelId="{3FCB8C27-1D2C-9745-A606-4FCD50AEDF44}" type="pres">
      <dgm:prSet presAssocID="{66DC2C33-ECEA-1949-B838-792593F253C7}" presName="thickLine" presStyleLbl="alignNode1" presStyleIdx="4" presStyleCnt="5"/>
      <dgm:spPr/>
    </dgm:pt>
    <dgm:pt modelId="{01A3E043-79C5-E241-A077-AD85CCF3D923}" type="pres">
      <dgm:prSet presAssocID="{66DC2C33-ECEA-1949-B838-792593F253C7}" presName="horz1" presStyleCnt="0"/>
      <dgm:spPr/>
    </dgm:pt>
    <dgm:pt modelId="{7C2CEC2D-5AFF-7442-8AD3-1BC53F8A0F0C}" type="pres">
      <dgm:prSet presAssocID="{66DC2C33-ECEA-1949-B838-792593F253C7}" presName="tx1" presStyleLbl="revTx" presStyleIdx="4" presStyleCnt="5"/>
      <dgm:spPr/>
    </dgm:pt>
    <dgm:pt modelId="{60817E92-6357-D343-ACC5-06641A8E1AC1}" type="pres">
      <dgm:prSet presAssocID="{66DC2C33-ECEA-1949-B838-792593F253C7}" presName="vert1" presStyleCnt="0"/>
      <dgm:spPr/>
    </dgm:pt>
  </dgm:ptLst>
  <dgm:cxnLst>
    <dgm:cxn modelId="{233A9817-DE14-5C45-BF3A-2B8D2CB0DD8A}" type="presOf" srcId="{D2BFA8A1-EFC2-4EFD-975F-7EF9F308937C}" destId="{B1BC21D0-36FC-404C-BAB9-FCB072A5491F}" srcOrd="0" destOrd="0" presId="urn:microsoft.com/office/officeart/2008/layout/LinedList"/>
    <dgm:cxn modelId="{D54A1542-968A-4782-B53A-C219D65BAEAC}" srcId="{F724F360-FFAF-45CE-9483-A1F69EBE5873}" destId="{BC17F0CA-0D18-4034-B795-883C38D02B2F}" srcOrd="0" destOrd="0" parTransId="{459F21AE-2C3C-48FF-AAB9-7EDE9C30CE18}" sibTransId="{FEEA1972-0483-4B06-9522-16A55476585D}"/>
    <dgm:cxn modelId="{4A3EE05D-B37D-7746-935C-141DC10DDFEE}" type="presOf" srcId="{C959BCE9-3067-774B-86F0-839A58366B33}" destId="{731D0661-5B43-4C47-98C2-F5F4A156B65F}" srcOrd="0" destOrd="0" presId="urn:microsoft.com/office/officeart/2008/layout/LinedList"/>
    <dgm:cxn modelId="{0F8FC472-8CD8-0945-8D4B-42390352AC64}" srcId="{F724F360-FFAF-45CE-9483-A1F69EBE5873}" destId="{66DC2C33-ECEA-1949-B838-792593F253C7}" srcOrd="4" destOrd="0" parTransId="{4AA3A0D6-D289-CE43-9C5B-FB959AAFB231}" sibTransId="{826CB009-4AEB-BB49-886F-446B5533AA4F}"/>
    <dgm:cxn modelId="{35A4F888-323C-A442-82FC-1B4ED5A14972}" srcId="{F724F360-FFAF-45CE-9483-A1F69EBE5873}" destId="{ECFD445D-0A94-FB4A-A93F-6877142A37BD}" srcOrd="1" destOrd="0" parTransId="{E265D564-CF84-094F-9615-8D67C0B5FE85}" sibTransId="{41E3234D-940C-1F4A-B87F-8069F2ED682A}"/>
    <dgm:cxn modelId="{ECD94A89-7B75-BC43-AA34-CBA05BCA5EB5}" type="presOf" srcId="{ECFD445D-0A94-FB4A-A93F-6877142A37BD}" destId="{021E634D-837C-3B4D-9734-553226CC0E58}" srcOrd="0" destOrd="0" presId="urn:microsoft.com/office/officeart/2008/layout/LinedList"/>
    <dgm:cxn modelId="{A5009BBF-A44B-BB46-AEE0-ADBAB72E1645}" type="presOf" srcId="{BC17F0CA-0D18-4034-B795-883C38D02B2F}" destId="{563D1AD5-EF47-AA43-968D-4AAF6A11049F}" srcOrd="0" destOrd="0" presId="urn:microsoft.com/office/officeart/2008/layout/LinedList"/>
    <dgm:cxn modelId="{4368C6C1-AC4D-8B41-8BD2-1078F6F55A6E}" type="presOf" srcId="{F724F360-FFAF-45CE-9483-A1F69EBE5873}" destId="{F8786F2E-D5E2-1E44-AEE5-666060F914A6}" srcOrd="0" destOrd="0" presId="urn:microsoft.com/office/officeart/2008/layout/LinedList"/>
    <dgm:cxn modelId="{E280F7CE-0993-0448-ABED-563F466C51F2}" srcId="{F724F360-FFAF-45CE-9483-A1F69EBE5873}" destId="{C959BCE9-3067-774B-86F0-839A58366B33}" srcOrd="3" destOrd="0" parTransId="{9C0DFCAF-BEBB-1E42-8732-18BF6C09ED16}" sibTransId="{F085A066-EA30-5F42-A36B-C7F96C5464D9}"/>
    <dgm:cxn modelId="{21BC4AE5-26AD-8148-8862-C01FDF4A31A8}" type="presOf" srcId="{66DC2C33-ECEA-1949-B838-792593F253C7}" destId="{7C2CEC2D-5AFF-7442-8AD3-1BC53F8A0F0C}" srcOrd="0" destOrd="0" presId="urn:microsoft.com/office/officeart/2008/layout/LinedList"/>
    <dgm:cxn modelId="{CBD309E8-2B1D-48EA-A737-36697D397A68}" srcId="{F724F360-FFAF-45CE-9483-A1F69EBE5873}" destId="{D2BFA8A1-EFC2-4EFD-975F-7EF9F308937C}" srcOrd="2" destOrd="0" parTransId="{2C733864-F59C-4A7E-B485-C10538BA2F92}" sibTransId="{E283A124-131E-4258-AF51-42F093E70F5B}"/>
    <dgm:cxn modelId="{E3B4365C-615C-2B4C-8263-1CA6196B288A}" type="presParOf" srcId="{F8786F2E-D5E2-1E44-AEE5-666060F914A6}" destId="{9618C346-4C95-B34E-9D16-5CD7747F587A}" srcOrd="0" destOrd="0" presId="urn:microsoft.com/office/officeart/2008/layout/LinedList"/>
    <dgm:cxn modelId="{CC5E023D-8F4B-684D-A0FF-17B54118DC51}" type="presParOf" srcId="{F8786F2E-D5E2-1E44-AEE5-666060F914A6}" destId="{69B33C01-C491-3E46-A6FF-1CB406D63EDB}" srcOrd="1" destOrd="0" presId="urn:microsoft.com/office/officeart/2008/layout/LinedList"/>
    <dgm:cxn modelId="{65A07487-812B-A34F-941F-F08ED27183D6}" type="presParOf" srcId="{69B33C01-C491-3E46-A6FF-1CB406D63EDB}" destId="{563D1AD5-EF47-AA43-968D-4AAF6A11049F}" srcOrd="0" destOrd="0" presId="urn:microsoft.com/office/officeart/2008/layout/LinedList"/>
    <dgm:cxn modelId="{8A16A6A2-0EE6-954C-8DF2-EBDE87DBE669}" type="presParOf" srcId="{69B33C01-C491-3E46-A6FF-1CB406D63EDB}" destId="{C771EBE0-A759-8746-BD35-86F4FC6D26FB}" srcOrd="1" destOrd="0" presId="urn:microsoft.com/office/officeart/2008/layout/LinedList"/>
    <dgm:cxn modelId="{B120577D-BD3D-064E-ACC7-EE7325ABD271}" type="presParOf" srcId="{F8786F2E-D5E2-1E44-AEE5-666060F914A6}" destId="{82B52E78-7AE5-3541-9A8C-280016428851}" srcOrd="2" destOrd="0" presId="urn:microsoft.com/office/officeart/2008/layout/LinedList"/>
    <dgm:cxn modelId="{EBC01222-3D3B-A749-84E1-C14219D9952A}" type="presParOf" srcId="{F8786F2E-D5E2-1E44-AEE5-666060F914A6}" destId="{5982C1B8-01F3-D044-84DB-5493797D2C7B}" srcOrd="3" destOrd="0" presId="urn:microsoft.com/office/officeart/2008/layout/LinedList"/>
    <dgm:cxn modelId="{4110E8FD-39A7-B64A-8523-78B1623F5E47}" type="presParOf" srcId="{5982C1B8-01F3-D044-84DB-5493797D2C7B}" destId="{021E634D-837C-3B4D-9734-553226CC0E58}" srcOrd="0" destOrd="0" presId="urn:microsoft.com/office/officeart/2008/layout/LinedList"/>
    <dgm:cxn modelId="{E82AB1B1-C25A-5546-8C76-189B7B56D630}" type="presParOf" srcId="{5982C1B8-01F3-D044-84DB-5493797D2C7B}" destId="{8AB4E335-9E75-474D-BE68-BE1C06E359DD}" srcOrd="1" destOrd="0" presId="urn:microsoft.com/office/officeart/2008/layout/LinedList"/>
    <dgm:cxn modelId="{4F62906E-0856-AC4E-8707-BB14BD14BD86}" type="presParOf" srcId="{F8786F2E-D5E2-1E44-AEE5-666060F914A6}" destId="{10610714-BB56-724D-B65A-2D2D5F5F8F58}" srcOrd="4" destOrd="0" presId="urn:microsoft.com/office/officeart/2008/layout/LinedList"/>
    <dgm:cxn modelId="{664C89C0-286A-9049-A2F2-9CEBC1D33643}" type="presParOf" srcId="{F8786F2E-D5E2-1E44-AEE5-666060F914A6}" destId="{AE207765-FD5F-A742-8D06-93CE613CF7A2}" srcOrd="5" destOrd="0" presId="urn:microsoft.com/office/officeart/2008/layout/LinedList"/>
    <dgm:cxn modelId="{185B652E-840D-4C4F-A5E1-B0397E19CB69}" type="presParOf" srcId="{AE207765-FD5F-A742-8D06-93CE613CF7A2}" destId="{B1BC21D0-36FC-404C-BAB9-FCB072A5491F}" srcOrd="0" destOrd="0" presId="urn:microsoft.com/office/officeart/2008/layout/LinedList"/>
    <dgm:cxn modelId="{A487D588-E996-F745-A402-27449B0D274F}" type="presParOf" srcId="{AE207765-FD5F-A742-8D06-93CE613CF7A2}" destId="{8AACEBEC-2E9D-8F40-AC7D-9F27A706DA10}" srcOrd="1" destOrd="0" presId="urn:microsoft.com/office/officeart/2008/layout/LinedList"/>
    <dgm:cxn modelId="{1CF62BEE-9CAF-1448-8D09-005CB147AA6A}" type="presParOf" srcId="{F8786F2E-D5E2-1E44-AEE5-666060F914A6}" destId="{491D3D1F-B383-7A49-B176-435CC8677959}" srcOrd="6" destOrd="0" presId="urn:microsoft.com/office/officeart/2008/layout/LinedList"/>
    <dgm:cxn modelId="{6D165D03-BA1C-E243-B1F5-F19009BC18DC}" type="presParOf" srcId="{F8786F2E-D5E2-1E44-AEE5-666060F914A6}" destId="{CE553226-33C2-2043-88C2-AE2413AE926F}" srcOrd="7" destOrd="0" presId="urn:microsoft.com/office/officeart/2008/layout/LinedList"/>
    <dgm:cxn modelId="{83AB76BA-2FB0-D741-8993-9AC3BD984309}" type="presParOf" srcId="{CE553226-33C2-2043-88C2-AE2413AE926F}" destId="{731D0661-5B43-4C47-98C2-F5F4A156B65F}" srcOrd="0" destOrd="0" presId="urn:microsoft.com/office/officeart/2008/layout/LinedList"/>
    <dgm:cxn modelId="{0D33B5DA-8844-C344-B29D-609F795AC713}" type="presParOf" srcId="{CE553226-33C2-2043-88C2-AE2413AE926F}" destId="{D2452FCB-FE24-7844-A9B5-028F7E3E0277}" srcOrd="1" destOrd="0" presId="urn:microsoft.com/office/officeart/2008/layout/LinedList"/>
    <dgm:cxn modelId="{7AF960D8-033A-6C4F-9B22-D3155B8EA0F9}" type="presParOf" srcId="{F8786F2E-D5E2-1E44-AEE5-666060F914A6}" destId="{3FCB8C27-1D2C-9745-A606-4FCD50AEDF44}" srcOrd="8" destOrd="0" presId="urn:microsoft.com/office/officeart/2008/layout/LinedList"/>
    <dgm:cxn modelId="{C7AF0C2D-406F-5044-9840-CEBCDC3D1EE9}" type="presParOf" srcId="{F8786F2E-D5E2-1E44-AEE5-666060F914A6}" destId="{01A3E043-79C5-E241-A077-AD85CCF3D923}" srcOrd="9" destOrd="0" presId="urn:microsoft.com/office/officeart/2008/layout/LinedList"/>
    <dgm:cxn modelId="{1DA205E5-DF20-AC4C-80AA-733701C8C38C}" type="presParOf" srcId="{01A3E043-79C5-E241-A077-AD85CCF3D923}" destId="{7C2CEC2D-5AFF-7442-8AD3-1BC53F8A0F0C}" srcOrd="0" destOrd="0" presId="urn:microsoft.com/office/officeart/2008/layout/LinedList"/>
    <dgm:cxn modelId="{0900D453-7170-F74C-BFC6-3AA8B015039B}" type="presParOf" srcId="{01A3E043-79C5-E241-A077-AD85CCF3D923}" destId="{60817E92-6357-D343-ACC5-06641A8E1A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47505-CF71-4E5B-84BE-3B9A5EFEAB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618D35-ACEF-4423-B4C8-292D0D2CB2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 Automate</a:t>
          </a:r>
        </a:p>
      </dgm:t>
    </dgm:pt>
    <dgm:pt modelId="{2730D16D-AF95-4CDF-8B90-E0C4942D5D8D}" type="parTrans" cxnId="{1E5837E6-7170-48B1-8900-44B6E46B7398}">
      <dgm:prSet/>
      <dgm:spPr/>
      <dgm:t>
        <a:bodyPr/>
        <a:lstStyle/>
        <a:p>
          <a:endParaRPr lang="en-US"/>
        </a:p>
      </dgm:t>
    </dgm:pt>
    <dgm:pt modelId="{E3029F4E-D323-40CF-B56F-EDC7B6A095EA}" type="sibTrans" cxnId="{1E5837E6-7170-48B1-8900-44B6E46B7398}">
      <dgm:prSet/>
      <dgm:spPr/>
      <dgm:t>
        <a:bodyPr/>
        <a:lstStyle/>
        <a:p>
          <a:endParaRPr lang="en-US"/>
        </a:p>
      </dgm:t>
    </dgm:pt>
    <dgm:pt modelId="{97824305-DBED-4DE2-AEB8-9282EEC969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Microsoft Forms</a:t>
          </a:r>
        </a:p>
      </dgm:t>
    </dgm:pt>
    <dgm:pt modelId="{E65F3F7B-7613-4121-8A69-B52EC87A248B}" type="parTrans" cxnId="{341129C4-134D-448A-99F7-1C516FECF0B5}">
      <dgm:prSet/>
      <dgm:spPr/>
      <dgm:t>
        <a:bodyPr/>
        <a:lstStyle/>
        <a:p>
          <a:endParaRPr lang="en-US"/>
        </a:p>
      </dgm:t>
    </dgm:pt>
    <dgm:pt modelId="{DF1566CA-3D90-4929-B27B-E44461068EFC}" type="sibTrans" cxnId="{341129C4-134D-448A-99F7-1C516FECF0B5}">
      <dgm:prSet/>
      <dgm:spPr/>
      <dgm:t>
        <a:bodyPr/>
        <a:lstStyle/>
        <a:p>
          <a:endParaRPr lang="en-US"/>
        </a:p>
      </dgm:t>
    </dgm:pt>
    <dgm:pt modelId="{69945CDE-E953-4608-B8F9-D923ABBA1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Jira Connector</a:t>
          </a:r>
        </a:p>
      </dgm:t>
    </dgm:pt>
    <dgm:pt modelId="{9236B17A-46EC-4CBA-B89C-A593E451D1D1}" type="parTrans" cxnId="{7889DD8F-0480-4766-B5B9-1A3F423C7752}">
      <dgm:prSet/>
      <dgm:spPr/>
      <dgm:t>
        <a:bodyPr/>
        <a:lstStyle/>
        <a:p>
          <a:endParaRPr lang="en-US"/>
        </a:p>
      </dgm:t>
    </dgm:pt>
    <dgm:pt modelId="{BC5AE1E5-B03F-4FD7-8F2A-132112B6A82A}" type="sibTrans" cxnId="{7889DD8F-0480-4766-B5B9-1A3F423C7752}">
      <dgm:prSet/>
      <dgm:spPr/>
      <dgm:t>
        <a:bodyPr/>
        <a:lstStyle/>
        <a:p>
          <a:endParaRPr lang="en-US"/>
        </a:p>
      </dgm:t>
    </dgm:pt>
    <dgm:pt modelId="{4986FF8E-44E9-4DD1-AC36-412918308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Azure Devops Connector</a:t>
          </a:r>
        </a:p>
      </dgm:t>
    </dgm:pt>
    <dgm:pt modelId="{6911F61B-7A37-4618-A106-7EC1364A01CA}" type="parTrans" cxnId="{20A0A1B2-C98D-47E3-89E4-11D610D7D90F}">
      <dgm:prSet/>
      <dgm:spPr/>
      <dgm:t>
        <a:bodyPr/>
        <a:lstStyle/>
        <a:p>
          <a:endParaRPr lang="en-US"/>
        </a:p>
      </dgm:t>
    </dgm:pt>
    <dgm:pt modelId="{650C5148-8221-4ECF-BA6F-BFBC81C1763D}" type="sibTrans" cxnId="{20A0A1B2-C98D-47E3-89E4-11D610D7D90F}">
      <dgm:prSet/>
      <dgm:spPr/>
      <dgm:t>
        <a:bodyPr/>
        <a:lstStyle/>
        <a:p>
          <a:endParaRPr lang="en-US"/>
        </a:p>
      </dgm:t>
    </dgm:pt>
    <dgm:pt modelId="{3A7AC38C-C748-4EBE-A1B1-CB511A01C9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Email/Team Connector</a:t>
          </a:r>
        </a:p>
      </dgm:t>
    </dgm:pt>
    <dgm:pt modelId="{0E231D52-D782-4FB6-9891-D7907AAFE051}" type="parTrans" cxnId="{25DD5F31-1E85-444C-93E6-72DFF685BEA5}">
      <dgm:prSet/>
      <dgm:spPr/>
      <dgm:t>
        <a:bodyPr/>
        <a:lstStyle/>
        <a:p>
          <a:endParaRPr lang="en-US"/>
        </a:p>
      </dgm:t>
    </dgm:pt>
    <dgm:pt modelId="{F3C2FC2E-85F7-4F65-B8D7-0DF63D5E8BC8}" type="sibTrans" cxnId="{25DD5F31-1E85-444C-93E6-72DFF685BEA5}">
      <dgm:prSet/>
      <dgm:spPr/>
      <dgm:t>
        <a:bodyPr/>
        <a:lstStyle/>
        <a:p>
          <a:endParaRPr lang="en-US"/>
        </a:p>
      </dgm:t>
    </dgm:pt>
    <dgm:pt modelId="{8D0EEC31-208B-40FB-865A-8868F8C33688}" type="pres">
      <dgm:prSet presAssocID="{04447505-CF71-4E5B-84BE-3B9A5EFEABCE}" presName="root" presStyleCnt="0">
        <dgm:presLayoutVars>
          <dgm:dir/>
          <dgm:resizeHandles val="exact"/>
        </dgm:presLayoutVars>
      </dgm:prSet>
      <dgm:spPr/>
    </dgm:pt>
    <dgm:pt modelId="{3F288BC1-ED60-42AB-9B67-D2D9C9337B4F}" type="pres">
      <dgm:prSet presAssocID="{3B618D35-ACEF-4423-B4C8-292D0D2CB240}" presName="compNode" presStyleCnt="0"/>
      <dgm:spPr/>
    </dgm:pt>
    <dgm:pt modelId="{B3732BB2-7C3D-4D67-B3AD-680CCDF6379B}" type="pres">
      <dgm:prSet presAssocID="{3B618D35-ACEF-4423-B4C8-292D0D2CB240}" presName="bgRect" presStyleLbl="bgShp" presStyleIdx="0" presStyleCnt="5"/>
      <dgm:spPr/>
    </dgm:pt>
    <dgm:pt modelId="{FD6C4EF4-2448-4E56-B584-3D386B19A94F}" type="pres">
      <dgm:prSet presAssocID="{3B618D35-ACEF-4423-B4C8-292D0D2CB2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331416B-8534-4B3E-9E38-3CBDF1B5B745}" type="pres">
      <dgm:prSet presAssocID="{3B618D35-ACEF-4423-B4C8-292D0D2CB240}" presName="spaceRect" presStyleCnt="0"/>
      <dgm:spPr/>
    </dgm:pt>
    <dgm:pt modelId="{00C697B6-5D9B-4699-866A-4B38B1FF3355}" type="pres">
      <dgm:prSet presAssocID="{3B618D35-ACEF-4423-B4C8-292D0D2CB240}" presName="parTx" presStyleLbl="revTx" presStyleIdx="0" presStyleCnt="5">
        <dgm:presLayoutVars>
          <dgm:chMax val="0"/>
          <dgm:chPref val="0"/>
        </dgm:presLayoutVars>
      </dgm:prSet>
      <dgm:spPr/>
    </dgm:pt>
    <dgm:pt modelId="{73B92E67-DF7A-4350-B285-496908D02BB1}" type="pres">
      <dgm:prSet presAssocID="{E3029F4E-D323-40CF-B56F-EDC7B6A095EA}" presName="sibTrans" presStyleCnt="0"/>
      <dgm:spPr/>
    </dgm:pt>
    <dgm:pt modelId="{E80E828F-C394-4F86-8C11-E5481EC0D29B}" type="pres">
      <dgm:prSet presAssocID="{97824305-DBED-4DE2-AEB8-9282EEC969EE}" presName="compNode" presStyleCnt="0"/>
      <dgm:spPr/>
    </dgm:pt>
    <dgm:pt modelId="{4363FD65-18C1-4AE3-8914-0BFAED7770E6}" type="pres">
      <dgm:prSet presAssocID="{97824305-DBED-4DE2-AEB8-9282EEC969EE}" presName="bgRect" presStyleLbl="bgShp" presStyleIdx="1" presStyleCnt="5"/>
      <dgm:spPr/>
    </dgm:pt>
    <dgm:pt modelId="{15CF6D0C-3C4D-4CA3-B06F-B33CF43EFB2B}" type="pres">
      <dgm:prSet presAssocID="{97824305-DBED-4DE2-AEB8-9282EEC969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D02FFE0-3EFF-45D5-88E4-AACB7617D6CD}" type="pres">
      <dgm:prSet presAssocID="{97824305-DBED-4DE2-AEB8-9282EEC969EE}" presName="spaceRect" presStyleCnt="0"/>
      <dgm:spPr/>
    </dgm:pt>
    <dgm:pt modelId="{CCD489F3-1DF3-4477-AB40-F3C1039B43CA}" type="pres">
      <dgm:prSet presAssocID="{97824305-DBED-4DE2-AEB8-9282EEC969EE}" presName="parTx" presStyleLbl="revTx" presStyleIdx="1" presStyleCnt="5">
        <dgm:presLayoutVars>
          <dgm:chMax val="0"/>
          <dgm:chPref val="0"/>
        </dgm:presLayoutVars>
      </dgm:prSet>
      <dgm:spPr/>
    </dgm:pt>
    <dgm:pt modelId="{9B56A41C-A0CA-4E4E-924F-93AE755B9A43}" type="pres">
      <dgm:prSet presAssocID="{DF1566CA-3D90-4929-B27B-E44461068EFC}" presName="sibTrans" presStyleCnt="0"/>
      <dgm:spPr/>
    </dgm:pt>
    <dgm:pt modelId="{B2B6D5E7-C5AF-4380-A72C-FA9891BACA04}" type="pres">
      <dgm:prSet presAssocID="{69945CDE-E953-4608-B8F9-D923ABBA1B95}" presName="compNode" presStyleCnt="0"/>
      <dgm:spPr/>
    </dgm:pt>
    <dgm:pt modelId="{B558F8E1-7B51-4F0D-9C69-CFBF0F534A51}" type="pres">
      <dgm:prSet presAssocID="{69945CDE-E953-4608-B8F9-D923ABBA1B95}" presName="bgRect" presStyleLbl="bgShp" presStyleIdx="2" presStyleCnt="5"/>
      <dgm:spPr/>
    </dgm:pt>
    <dgm:pt modelId="{8188BF2F-06F7-4A27-8418-5740296CD5EB}" type="pres">
      <dgm:prSet presAssocID="{69945CDE-E953-4608-B8F9-D923ABBA1B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356552-FC9B-40FE-97A1-98F8CBD2551C}" type="pres">
      <dgm:prSet presAssocID="{69945CDE-E953-4608-B8F9-D923ABBA1B95}" presName="spaceRect" presStyleCnt="0"/>
      <dgm:spPr/>
    </dgm:pt>
    <dgm:pt modelId="{F63B293B-31D0-479C-A5DF-0919426724EB}" type="pres">
      <dgm:prSet presAssocID="{69945CDE-E953-4608-B8F9-D923ABBA1B95}" presName="parTx" presStyleLbl="revTx" presStyleIdx="2" presStyleCnt="5">
        <dgm:presLayoutVars>
          <dgm:chMax val="0"/>
          <dgm:chPref val="0"/>
        </dgm:presLayoutVars>
      </dgm:prSet>
      <dgm:spPr/>
    </dgm:pt>
    <dgm:pt modelId="{B947A80C-881B-4817-AC5D-769F88C3BFCE}" type="pres">
      <dgm:prSet presAssocID="{BC5AE1E5-B03F-4FD7-8F2A-132112B6A82A}" presName="sibTrans" presStyleCnt="0"/>
      <dgm:spPr/>
    </dgm:pt>
    <dgm:pt modelId="{302D9CCC-DB4B-4E6F-AA4B-ED6CC2273794}" type="pres">
      <dgm:prSet presAssocID="{4986FF8E-44E9-4DD1-AC36-412918308203}" presName="compNode" presStyleCnt="0"/>
      <dgm:spPr/>
    </dgm:pt>
    <dgm:pt modelId="{05426030-B170-4B06-9CE5-00E27BA27202}" type="pres">
      <dgm:prSet presAssocID="{4986FF8E-44E9-4DD1-AC36-412918308203}" presName="bgRect" presStyleLbl="bgShp" presStyleIdx="3" presStyleCnt="5"/>
      <dgm:spPr/>
    </dgm:pt>
    <dgm:pt modelId="{4610CC7F-AEB3-4C7C-AA35-144CE3F17391}" type="pres">
      <dgm:prSet presAssocID="{4986FF8E-44E9-4DD1-AC36-4129183082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70DA887-0470-466D-83EF-49AC1A25C94A}" type="pres">
      <dgm:prSet presAssocID="{4986FF8E-44E9-4DD1-AC36-412918308203}" presName="spaceRect" presStyleCnt="0"/>
      <dgm:spPr/>
    </dgm:pt>
    <dgm:pt modelId="{DC9A2C41-9783-4FE9-A940-09B71941055C}" type="pres">
      <dgm:prSet presAssocID="{4986FF8E-44E9-4DD1-AC36-412918308203}" presName="parTx" presStyleLbl="revTx" presStyleIdx="3" presStyleCnt="5">
        <dgm:presLayoutVars>
          <dgm:chMax val="0"/>
          <dgm:chPref val="0"/>
        </dgm:presLayoutVars>
      </dgm:prSet>
      <dgm:spPr/>
    </dgm:pt>
    <dgm:pt modelId="{CE45F970-255D-44E6-8BC0-B5D28960A7AD}" type="pres">
      <dgm:prSet presAssocID="{650C5148-8221-4ECF-BA6F-BFBC81C1763D}" presName="sibTrans" presStyleCnt="0"/>
      <dgm:spPr/>
    </dgm:pt>
    <dgm:pt modelId="{55EB842F-6D90-47FC-BECD-24ADF781B389}" type="pres">
      <dgm:prSet presAssocID="{3A7AC38C-C748-4EBE-A1B1-CB511A01C913}" presName="compNode" presStyleCnt="0"/>
      <dgm:spPr/>
    </dgm:pt>
    <dgm:pt modelId="{DA07100F-2487-499B-A39B-F1560EC134C0}" type="pres">
      <dgm:prSet presAssocID="{3A7AC38C-C748-4EBE-A1B1-CB511A01C913}" presName="bgRect" presStyleLbl="bgShp" presStyleIdx="4" presStyleCnt="5"/>
      <dgm:spPr/>
    </dgm:pt>
    <dgm:pt modelId="{D4AF170B-551C-49A7-BF91-2AA5E06B301B}" type="pres">
      <dgm:prSet presAssocID="{3A7AC38C-C748-4EBE-A1B1-CB511A01C9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0B1F390-5094-46C1-868F-F143A301BF1D}" type="pres">
      <dgm:prSet presAssocID="{3A7AC38C-C748-4EBE-A1B1-CB511A01C913}" presName="spaceRect" presStyleCnt="0"/>
      <dgm:spPr/>
    </dgm:pt>
    <dgm:pt modelId="{963AD3DB-86EC-4B71-B802-780710EA83E8}" type="pres">
      <dgm:prSet presAssocID="{3A7AC38C-C748-4EBE-A1B1-CB511A01C91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04E900-90B0-4E00-92EF-98FA3EB3EE38}" type="presOf" srcId="{4986FF8E-44E9-4DD1-AC36-412918308203}" destId="{DC9A2C41-9783-4FE9-A940-09B71941055C}" srcOrd="0" destOrd="0" presId="urn:microsoft.com/office/officeart/2018/2/layout/IconVerticalSolidList"/>
    <dgm:cxn modelId="{25DD5F31-1E85-444C-93E6-72DFF685BEA5}" srcId="{04447505-CF71-4E5B-84BE-3B9A5EFEABCE}" destId="{3A7AC38C-C748-4EBE-A1B1-CB511A01C913}" srcOrd="4" destOrd="0" parTransId="{0E231D52-D782-4FB6-9891-D7907AAFE051}" sibTransId="{F3C2FC2E-85F7-4F65-B8D7-0DF63D5E8BC8}"/>
    <dgm:cxn modelId="{FFB44153-1485-402C-B04C-240790B9F1D4}" type="presOf" srcId="{97824305-DBED-4DE2-AEB8-9282EEC969EE}" destId="{CCD489F3-1DF3-4477-AB40-F3C1039B43CA}" srcOrd="0" destOrd="0" presId="urn:microsoft.com/office/officeart/2018/2/layout/IconVerticalSolidList"/>
    <dgm:cxn modelId="{E4492B71-0F4A-4885-A497-57B69FEBDBC7}" type="presOf" srcId="{3B618D35-ACEF-4423-B4C8-292D0D2CB240}" destId="{00C697B6-5D9B-4699-866A-4B38B1FF3355}" srcOrd="0" destOrd="0" presId="urn:microsoft.com/office/officeart/2018/2/layout/IconVerticalSolidList"/>
    <dgm:cxn modelId="{5FFE6778-690B-4F14-9827-F50DE660655C}" type="presOf" srcId="{04447505-CF71-4E5B-84BE-3B9A5EFEABCE}" destId="{8D0EEC31-208B-40FB-865A-8868F8C33688}" srcOrd="0" destOrd="0" presId="urn:microsoft.com/office/officeart/2018/2/layout/IconVerticalSolidList"/>
    <dgm:cxn modelId="{AF54BD8C-9368-4FE8-B45E-6B6C10A26853}" type="presOf" srcId="{69945CDE-E953-4608-B8F9-D923ABBA1B95}" destId="{F63B293B-31D0-479C-A5DF-0919426724EB}" srcOrd="0" destOrd="0" presId="urn:microsoft.com/office/officeart/2018/2/layout/IconVerticalSolidList"/>
    <dgm:cxn modelId="{7889DD8F-0480-4766-B5B9-1A3F423C7752}" srcId="{04447505-CF71-4E5B-84BE-3B9A5EFEABCE}" destId="{69945CDE-E953-4608-B8F9-D923ABBA1B95}" srcOrd="2" destOrd="0" parTransId="{9236B17A-46EC-4CBA-B89C-A593E451D1D1}" sibTransId="{BC5AE1E5-B03F-4FD7-8F2A-132112B6A82A}"/>
    <dgm:cxn modelId="{2FF956A3-4FE6-4A8E-A4AA-E107A0917101}" type="presOf" srcId="{3A7AC38C-C748-4EBE-A1B1-CB511A01C913}" destId="{963AD3DB-86EC-4B71-B802-780710EA83E8}" srcOrd="0" destOrd="0" presId="urn:microsoft.com/office/officeart/2018/2/layout/IconVerticalSolidList"/>
    <dgm:cxn modelId="{20A0A1B2-C98D-47E3-89E4-11D610D7D90F}" srcId="{04447505-CF71-4E5B-84BE-3B9A5EFEABCE}" destId="{4986FF8E-44E9-4DD1-AC36-412918308203}" srcOrd="3" destOrd="0" parTransId="{6911F61B-7A37-4618-A106-7EC1364A01CA}" sibTransId="{650C5148-8221-4ECF-BA6F-BFBC81C1763D}"/>
    <dgm:cxn modelId="{341129C4-134D-448A-99F7-1C516FECF0B5}" srcId="{04447505-CF71-4E5B-84BE-3B9A5EFEABCE}" destId="{97824305-DBED-4DE2-AEB8-9282EEC969EE}" srcOrd="1" destOrd="0" parTransId="{E65F3F7B-7613-4121-8A69-B52EC87A248B}" sibTransId="{DF1566CA-3D90-4929-B27B-E44461068EFC}"/>
    <dgm:cxn modelId="{1E5837E6-7170-48B1-8900-44B6E46B7398}" srcId="{04447505-CF71-4E5B-84BE-3B9A5EFEABCE}" destId="{3B618D35-ACEF-4423-B4C8-292D0D2CB240}" srcOrd="0" destOrd="0" parTransId="{2730D16D-AF95-4CDF-8B90-E0C4942D5D8D}" sibTransId="{E3029F4E-D323-40CF-B56F-EDC7B6A095EA}"/>
    <dgm:cxn modelId="{23774BE9-2723-49C1-8161-55D5BCE90A72}" type="presParOf" srcId="{8D0EEC31-208B-40FB-865A-8868F8C33688}" destId="{3F288BC1-ED60-42AB-9B67-D2D9C9337B4F}" srcOrd="0" destOrd="0" presId="urn:microsoft.com/office/officeart/2018/2/layout/IconVerticalSolidList"/>
    <dgm:cxn modelId="{599BD580-A70C-495A-BD59-7CF81005774B}" type="presParOf" srcId="{3F288BC1-ED60-42AB-9B67-D2D9C9337B4F}" destId="{B3732BB2-7C3D-4D67-B3AD-680CCDF6379B}" srcOrd="0" destOrd="0" presId="urn:microsoft.com/office/officeart/2018/2/layout/IconVerticalSolidList"/>
    <dgm:cxn modelId="{722EC3B9-ED6B-4945-9DE5-87F34CBAF084}" type="presParOf" srcId="{3F288BC1-ED60-42AB-9B67-D2D9C9337B4F}" destId="{FD6C4EF4-2448-4E56-B584-3D386B19A94F}" srcOrd="1" destOrd="0" presId="urn:microsoft.com/office/officeart/2018/2/layout/IconVerticalSolidList"/>
    <dgm:cxn modelId="{A56A4291-9D93-4BFD-9C23-629C6698EBCD}" type="presParOf" srcId="{3F288BC1-ED60-42AB-9B67-D2D9C9337B4F}" destId="{D331416B-8534-4B3E-9E38-3CBDF1B5B745}" srcOrd="2" destOrd="0" presId="urn:microsoft.com/office/officeart/2018/2/layout/IconVerticalSolidList"/>
    <dgm:cxn modelId="{8863FA2A-6A4C-4493-BF9F-3412666AF992}" type="presParOf" srcId="{3F288BC1-ED60-42AB-9B67-D2D9C9337B4F}" destId="{00C697B6-5D9B-4699-866A-4B38B1FF3355}" srcOrd="3" destOrd="0" presId="urn:microsoft.com/office/officeart/2018/2/layout/IconVerticalSolidList"/>
    <dgm:cxn modelId="{2B9CE2AC-3220-4355-97D9-B10E71E3AA26}" type="presParOf" srcId="{8D0EEC31-208B-40FB-865A-8868F8C33688}" destId="{73B92E67-DF7A-4350-B285-496908D02BB1}" srcOrd="1" destOrd="0" presId="urn:microsoft.com/office/officeart/2018/2/layout/IconVerticalSolidList"/>
    <dgm:cxn modelId="{86B59661-48C1-4550-BE4C-3491423A1E9A}" type="presParOf" srcId="{8D0EEC31-208B-40FB-865A-8868F8C33688}" destId="{E80E828F-C394-4F86-8C11-E5481EC0D29B}" srcOrd="2" destOrd="0" presId="urn:microsoft.com/office/officeart/2018/2/layout/IconVerticalSolidList"/>
    <dgm:cxn modelId="{ABB40EAA-F72F-4B8A-BBE1-1CC95DB287E9}" type="presParOf" srcId="{E80E828F-C394-4F86-8C11-E5481EC0D29B}" destId="{4363FD65-18C1-4AE3-8914-0BFAED7770E6}" srcOrd="0" destOrd="0" presId="urn:microsoft.com/office/officeart/2018/2/layout/IconVerticalSolidList"/>
    <dgm:cxn modelId="{F7B8E98A-1D13-43D6-88FB-E39B939DD9F7}" type="presParOf" srcId="{E80E828F-C394-4F86-8C11-E5481EC0D29B}" destId="{15CF6D0C-3C4D-4CA3-B06F-B33CF43EFB2B}" srcOrd="1" destOrd="0" presId="urn:microsoft.com/office/officeart/2018/2/layout/IconVerticalSolidList"/>
    <dgm:cxn modelId="{686AB031-B009-4D28-A6FE-DF0C48FE72E1}" type="presParOf" srcId="{E80E828F-C394-4F86-8C11-E5481EC0D29B}" destId="{8D02FFE0-3EFF-45D5-88E4-AACB7617D6CD}" srcOrd="2" destOrd="0" presId="urn:microsoft.com/office/officeart/2018/2/layout/IconVerticalSolidList"/>
    <dgm:cxn modelId="{1137C51E-09BA-4B36-8E6D-2EE7F818CBEF}" type="presParOf" srcId="{E80E828F-C394-4F86-8C11-E5481EC0D29B}" destId="{CCD489F3-1DF3-4477-AB40-F3C1039B43CA}" srcOrd="3" destOrd="0" presId="urn:microsoft.com/office/officeart/2018/2/layout/IconVerticalSolidList"/>
    <dgm:cxn modelId="{0DF803A4-E00F-41EA-87FB-1722DE4A4AFD}" type="presParOf" srcId="{8D0EEC31-208B-40FB-865A-8868F8C33688}" destId="{9B56A41C-A0CA-4E4E-924F-93AE755B9A43}" srcOrd="3" destOrd="0" presId="urn:microsoft.com/office/officeart/2018/2/layout/IconVerticalSolidList"/>
    <dgm:cxn modelId="{422B5B16-DA05-47E2-8B21-DDA941640ED6}" type="presParOf" srcId="{8D0EEC31-208B-40FB-865A-8868F8C33688}" destId="{B2B6D5E7-C5AF-4380-A72C-FA9891BACA04}" srcOrd="4" destOrd="0" presId="urn:microsoft.com/office/officeart/2018/2/layout/IconVerticalSolidList"/>
    <dgm:cxn modelId="{0810440F-26F1-4820-9B2F-D6F01741482F}" type="presParOf" srcId="{B2B6D5E7-C5AF-4380-A72C-FA9891BACA04}" destId="{B558F8E1-7B51-4F0D-9C69-CFBF0F534A51}" srcOrd="0" destOrd="0" presId="urn:microsoft.com/office/officeart/2018/2/layout/IconVerticalSolidList"/>
    <dgm:cxn modelId="{530EC582-C414-4B27-9734-D4D3FE294D26}" type="presParOf" srcId="{B2B6D5E7-C5AF-4380-A72C-FA9891BACA04}" destId="{8188BF2F-06F7-4A27-8418-5740296CD5EB}" srcOrd="1" destOrd="0" presId="urn:microsoft.com/office/officeart/2018/2/layout/IconVerticalSolidList"/>
    <dgm:cxn modelId="{1A4E020A-F17E-4BCE-9A33-3BD523958F48}" type="presParOf" srcId="{B2B6D5E7-C5AF-4380-A72C-FA9891BACA04}" destId="{6C356552-FC9B-40FE-97A1-98F8CBD2551C}" srcOrd="2" destOrd="0" presId="urn:microsoft.com/office/officeart/2018/2/layout/IconVerticalSolidList"/>
    <dgm:cxn modelId="{B6ACA810-CB3D-471D-B7B0-ABF0C9C25A59}" type="presParOf" srcId="{B2B6D5E7-C5AF-4380-A72C-FA9891BACA04}" destId="{F63B293B-31D0-479C-A5DF-0919426724EB}" srcOrd="3" destOrd="0" presId="urn:microsoft.com/office/officeart/2018/2/layout/IconVerticalSolidList"/>
    <dgm:cxn modelId="{F4F89117-BE3D-4797-B975-5D776B14B6E4}" type="presParOf" srcId="{8D0EEC31-208B-40FB-865A-8868F8C33688}" destId="{B947A80C-881B-4817-AC5D-769F88C3BFCE}" srcOrd="5" destOrd="0" presId="urn:microsoft.com/office/officeart/2018/2/layout/IconVerticalSolidList"/>
    <dgm:cxn modelId="{AF322D0C-50E9-4CFF-BF77-51FB94BF25B9}" type="presParOf" srcId="{8D0EEC31-208B-40FB-865A-8868F8C33688}" destId="{302D9CCC-DB4B-4E6F-AA4B-ED6CC2273794}" srcOrd="6" destOrd="0" presId="urn:microsoft.com/office/officeart/2018/2/layout/IconVerticalSolidList"/>
    <dgm:cxn modelId="{CB18A6A7-22BC-4335-BB78-5A209ABCB695}" type="presParOf" srcId="{302D9CCC-DB4B-4E6F-AA4B-ED6CC2273794}" destId="{05426030-B170-4B06-9CE5-00E27BA27202}" srcOrd="0" destOrd="0" presId="urn:microsoft.com/office/officeart/2018/2/layout/IconVerticalSolidList"/>
    <dgm:cxn modelId="{D22C0824-D44A-48FE-8308-92F8CBE1B045}" type="presParOf" srcId="{302D9CCC-DB4B-4E6F-AA4B-ED6CC2273794}" destId="{4610CC7F-AEB3-4C7C-AA35-144CE3F17391}" srcOrd="1" destOrd="0" presId="urn:microsoft.com/office/officeart/2018/2/layout/IconVerticalSolidList"/>
    <dgm:cxn modelId="{4A428AE3-EDD4-452D-8E06-D0A1648C7B1C}" type="presParOf" srcId="{302D9CCC-DB4B-4E6F-AA4B-ED6CC2273794}" destId="{370DA887-0470-466D-83EF-49AC1A25C94A}" srcOrd="2" destOrd="0" presId="urn:microsoft.com/office/officeart/2018/2/layout/IconVerticalSolidList"/>
    <dgm:cxn modelId="{138F7B85-90C3-491A-9BC4-6485E049FF71}" type="presParOf" srcId="{302D9CCC-DB4B-4E6F-AA4B-ED6CC2273794}" destId="{DC9A2C41-9783-4FE9-A940-09B71941055C}" srcOrd="3" destOrd="0" presId="urn:microsoft.com/office/officeart/2018/2/layout/IconVerticalSolidList"/>
    <dgm:cxn modelId="{07988FAE-A9D8-4DC0-BB4F-DBE433AD9008}" type="presParOf" srcId="{8D0EEC31-208B-40FB-865A-8868F8C33688}" destId="{CE45F970-255D-44E6-8BC0-B5D28960A7AD}" srcOrd="7" destOrd="0" presId="urn:microsoft.com/office/officeart/2018/2/layout/IconVerticalSolidList"/>
    <dgm:cxn modelId="{FE9573D8-03BB-45B9-80D7-AAE39FA6BAD1}" type="presParOf" srcId="{8D0EEC31-208B-40FB-865A-8868F8C33688}" destId="{55EB842F-6D90-47FC-BECD-24ADF781B389}" srcOrd="8" destOrd="0" presId="urn:microsoft.com/office/officeart/2018/2/layout/IconVerticalSolidList"/>
    <dgm:cxn modelId="{B9E6734B-E1C7-4C36-9DB9-CE24E2882F1A}" type="presParOf" srcId="{55EB842F-6D90-47FC-BECD-24ADF781B389}" destId="{DA07100F-2487-499B-A39B-F1560EC134C0}" srcOrd="0" destOrd="0" presId="urn:microsoft.com/office/officeart/2018/2/layout/IconVerticalSolidList"/>
    <dgm:cxn modelId="{675B4933-64C2-4F1C-B0B0-7643C01CCBDF}" type="presParOf" srcId="{55EB842F-6D90-47FC-BECD-24ADF781B389}" destId="{D4AF170B-551C-49A7-BF91-2AA5E06B301B}" srcOrd="1" destOrd="0" presId="urn:microsoft.com/office/officeart/2018/2/layout/IconVerticalSolidList"/>
    <dgm:cxn modelId="{BA6FA919-6654-4B31-AA9C-3A133C7A5CA5}" type="presParOf" srcId="{55EB842F-6D90-47FC-BECD-24ADF781B389}" destId="{50B1F390-5094-46C1-868F-F143A301BF1D}" srcOrd="2" destOrd="0" presId="urn:microsoft.com/office/officeart/2018/2/layout/IconVerticalSolidList"/>
    <dgm:cxn modelId="{2C46E3CC-A529-42BB-ABAC-2C0DDE0B3D78}" type="presParOf" srcId="{55EB842F-6D90-47FC-BECD-24ADF781B389}" destId="{963AD3DB-86EC-4B71-B802-780710EA83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447505-CF71-4E5B-84BE-3B9A5EFEAB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618D35-ACEF-4423-B4C8-292D0D2CB2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 Automate</a:t>
          </a:r>
        </a:p>
      </dgm:t>
    </dgm:pt>
    <dgm:pt modelId="{2730D16D-AF95-4CDF-8B90-E0C4942D5D8D}" type="parTrans" cxnId="{1E5837E6-7170-48B1-8900-44B6E46B7398}">
      <dgm:prSet/>
      <dgm:spPr/>
      <dgm:t>
        <a:bodyPr/>
        <a:lstStyle/>
        <a:p>
          <a:endParaRPr lang="en-US"/>
        </a:p>
      </dgm:t>
    </dgm:pt>
    <dgm:pt modelId="{E3029F4E-D323-40CF-B56F-EDC7B6A095EA}" type="sibTrans" cxnId="{1E5837E6-7170-48B1-8900-44B6E46B7398}">
      <dgm:prSet/>
      <dgm:spPr/>
      <dgm:t>
        <a:bodyPr/>
        <a:lstStyle/>
        <a:p>
          <a:endParaRPr lang="en-US"/>
        </a:p>
      </dgm:t>
    </dgm:pt>
    <dgm:pt modelId="{97824305-DBED-4DE2-AEB8-9282EEC969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Microsoft Forms</a:t>
          </a:r>
        </a:p>
      </dgm:t>
    </dgm:pt>
    <dgm:pt modelId="{E65F3F7B-7613-4121-8A69-B52EC87A248B}" type="parTrans" cxnId="{341129C4-134D-448A-99F7-1C516FECF0B5}">
      <dgm:prSet/>
      <dgm:spPr/>
      <dgm:t>
        <a:bodyPr/>
        <a:lstStyle/>
        <a:p>
          <a:endParaRPr lang="en-US"/>
        </a:p>
      </dgm:t>
    </dgm:pt>
    <dgm:pt modelId="{DF1566CA-3D90-4929-B27B-E44461068EFC}" type="sibTrans" cxnId="{341129C4-134D-448A-99F7-1C516FECF0B5}">
      <dgm:prSet/>
      <dgm:spPr/>
      <dgm:t>
        <a:bodyPr/>
        <a:lstStyle/>
        <a:p>
          <a:endParaRPr lang="en-US"/>
        </a:p>
      </dgm:t>
    </dgm:pt>
    <dgm:pt modelId="{69945CDE-E953-4608-B8F9-D923ABBA1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Jira Connector</a:t>
          </a:r>
        </a:p>
      </dgm:t>
    </dgm:pt>
    <dgm:pt modelId="{9236B17A-46EC-4CBA-B89C-A593E451D1D1}" type="parTrans" cxnId="{7889DD8F-0480-4766-B5B9-1A3F423C7752}">
      <dgm:prSet/>
      <dgm:spPr/>
      <dgm:t>
        <a:bodyPr/>
        <a:lstStyle/>
        <a:p>
          <a:endParaRPr lang="en-US"/>
        </a:p>
      </dgm:t>
    </dgm:pt>
    <dgm:pt modelId="{BC5AE1E5-B03F-4FD7-8F2A-132112B6A82A}" type="sibTrans" cxnId="{7889DD8F-0480-4766-B5B9-1A3F423C7752}">
      <dgm:prSet/>
      <dgm:spPr/>
      <dgm:t>
        <a:bodyPr/>
        <a:lstStyle/>
        <a:p>
          <a:endParaRPr lang="en-US"/>
        </a:p>
      </dgm:t>
    </dgm:pt>
    <dgm:pt modelId="{4986FF8E-44E9-4DD1-AC36-412918308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HTTP Connector</a:t>
          </a:r>
        </a:p>
      </dgm:t>
    </dgm:pt>
    <dgm:pt modelId="{6911F61B-7A37-4618-A106-7EC1364A01CA}" type="parTrans" cxnId="{20A0A1B2-C98D-47E3-89E4-11D610D7D90F}">
      <dgm:prSet/>
      <dgm:spPr/>
      <dgm:t>
        <a:bodyPr/>
        <a:lstStyle/>
        <a:p>
          <a:endParaRPr lang="en-US"/>
        </a:p>
      </dgm:t>
    </dgm:pt>
    <dgm:pt modelId="{650C5148-8221-4ECF-BA6F-BFBC81C1763D}" type="sibTrans" cxnId="{20A0A1B2-C98D-47E3-89E4-11D610D7D90F}">
      <dgm:prSet/>
      <dgm:spPr/>
      <dgm:t>
        <a:bodyPr/>
        <a:lstStyle/>
        <a:p>
          <a:endParaRPr lang="en-US"/>
        </a:p>
      </dgm:t>
    </dgm:pt>
    <dgm:pt modelId="{3A7AC38C-C748-4EBE-A1B1-CB511A01C9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Email/Team Connector</a:t>
          </a:r>
        </a:p>
      </dgm:t>
    </dgm:pt>
    <dgm:pt modelId="{0E231D52-D782-4FB6-9891-D7907AAFE051}" type="parTrans" cxnId="{25DD5F31-1E85-444C-93E6-72DFF685BEA5}">
      <dgm:prSet/>
      <dgm:spPr/>
      <dgm:t>
        <a:bodyPr/>
        <a:lstStyle/>
        <a:p>
          <a:endParaRPr lang="en-US"/>
        </a:p>
      </dgm:t>
    </dgm:pt>
    <dgm:pt modelId="{F3C2FC2E-85F7-4F65-B8D7-0DF63D5E8BC8}" type="sibTrans" cxnId="{25DD5F31-1E85-444C-93E6-72DFF685BEA5}">
      <dgm:prSet/>
      <dgm:spPr/>
      <dgm:t>
        <a:bodyPr/>
        <a:lstStyle/>
        <a:p>
          <a:endParaRPr lang="en-US"/>
        </a:p>
      </dgm:t>
    </dgm:pt>
    <dgm:pt modelId="{8D0EEC31-208B-40FB-865A-8868F8C33688}" type="pres">
      <dgm:prSet presAssocID="{04447505-CF71-4E5B-84BE-3B9A5EFEABCE}" presName="root" presStyleCnt="0">
        <dgm:presLayoutVars>
          <dgm:dir/>
          <dgm:resizeHandles val="exact"/>
        </dgm:presLayoutVars>
      </dgm:prSet>
      <dgm:spPr/>
    </dgm:pt>
    <dgm:pt modelId="{3F288BC1-ED60-42AB-9B67-D2D9C9337B4F}" type="pres">
      <dgm:prSet presAssocID="{3B618D35-ACEF-4423-B4C8-292D0D2CB240}" presName="compNode" presStyleCnt="0"/>
      <dgm:spPr/>
    </dgm:pt>
    <dgm:pt modelId="{B3732BB2-7C3D-4D67-B3AD-680CCDF6379B}" type="pres">
      <dgm:prSet presAssocID="{3B618D35-ACEF-4423-B4C8-292D0D2CB240}" presName="bgRect" presStyleLbl="bgShp" presStyleIdx="0" presStyleCnt="5"/>
      <dgm:spPr/>
    </dgm:pt>
    <dgm:pt modelId="{FD6C4EF4-2448-4E56-B584-3D386B19A94F}" type="pres">
      <dgm:prSet presAssocID="{3B618D35-ACEF-4423-B4C8-292D0D2CB2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331416B-8534-4B3E-9E38-3CBDF1B5B745}" type="pres">
      <dgm:prSet presAssocID="{3B618D35-ACEF-4423-B4C8-292D0D2CB240}" presName="spaceRect" presStyleCnt="0"/>
      <dgm:spPr/>
    </dgm:pt>
    <dgm:pt modelId="{00C697B6-5D9B-4699-866A-4B38B1FF3355}" type="pres">
      <dgm:prSet presAssocID="{3B618D35-ACEF-4423-B4C8-292D0D2CB240}" presName="parTx" presStyleLbl="revTx" presStyleIdx="0" presStyleCnt="5">
        <dgm:presLayoutVars>
          <dgm:chMax val="0"/>
          <dgm:chPref val="0"/>
        </dgm:presLayoutVars>
      </dgm:prSet>
      <dgm:spPr/>
    </dgm:pt>
    <dgm:pt modelId="{73B92E67-DF7A-4350-B285-496908D02BB1}" type="pres">
      <dgm:prSet presAssocID="{E3029F4E-D323-40CF-B56F-EDC7B6A095EA}" presName="sibTrans" presStyleCnt="0"/>
      <dgm:spPr/>
    </dgm:pt>
    <dgm:pt modelId="{E80E828F-C394-4F86-8C11-E5481EC0D29B}" type="pres">
      <dgm:prSet presAssocID="{97824305-DBED-4DE2-AEB8-9282EEC969EE}" presName="compNode" presStyleCnt="0"/>
      <dgm:spPr/>
    </dgm:pt>
    <dgm:pt modelId="{4363FD65-18C1-4AE3-8914-0BFAED7770E6}" type="pres">
      <dgm:prSet presAssocID="{97824305-DBED-4DE2-AEB8-9282EEC969EE}" presName="bgRect" presStyleLbl="bgShp" presStyleIdx="1" presStyleCnt="5"/>
      <dgm:spPr/>
    </dgm:pt>
    <dgm:pt modelId="{15CF6D0C-3C4D-4CA3-B06F-B33CF43EFB2B}" type="pres">
      <dgm:prSet presAssocID="{97824305-DBED-4DE2-AEB8-9282EEC969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D02FFE0-3EFF-45D5-88E4-AACB7617D6CD}" type="pres">
      <dgm:prSet presAssocID="{97824305-DBED-4DE2-AEB8-9282EEC969EE}" presName="spaceRect" presStyleCnt="0"/>
      <dgm:spPr/>
    </dgm:pt>
    <dgm:pt modelId="{CCD489F3-1DF3-4477-AB40-F3C1039B43CA}" type="pres">
      <dgm:prSet presAssocID="{97824305-DBED-4DE2-AEB8-9282EEC969EE}" presName="parTx" presStyleLbl="revTx" presStyleIdx="1" presStyleCnt="5">
        <dgm:presLayoutVars>
          <dgm:chMax val="0"/>
          <dgm:chPref val="0"/>
        </dgm:presLayoutVars>
      </dgm:prSet>
      <dgm:spPr/>
    </dgm:pt>
    <dgm:pt modelId="{9B56A41C-A0CA-4E4E-924F-93AE755B9A43}" type="pres">
      <dgm:prSet presAssocID="{DF1566CA-3D90-4929-B27B-E44461068EFC}" presName="sibTrans" presStyleCnt="0"/>
      <dgm:spPr/>
    </dgm:pt>
    <dgm:pt modelId="{B2B6D5E7-C5AF-4380-A72C-FA9891BACA04}" type="pres">
      <dgm:prSet presAssocID="{69945CDE-E953-4608-B8F9-D923ABBA1B95}" presName="compNode" presStyleCnt="0"/>
      <dgm:spPr/>
    </dgm:pt>
    <dgm:pt modelId="{B558F8E1-7B51-4F0D-9C69-CFBF0F534A51}" type="pres">
      <dgm:prSet presAssocID="{69945CDE-E953-4608-B8F9-D923ABBA1B95}" presName="bgRect" presStyleLbl="bgShp" presStyleIdx="2" presStyleCnt="5"/>
      <dgm:spPr/>
    </dgm:pt>
    <dgm:pt modelId="{8188BF2F-06F7-4A27-8418-5740296CD5EB}" type="pres">
      <dgm:prSet presAssocID="{69945CDE-E953-4608-B8F9-D923ABBA1B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356552-FC9B-40FE-97A1-98F8CBD2551C}" type="pres">
      <dgm:prSet presAssocID="{69945CDE-E953-4608-B8F9-D923ABBA1B95}" presName="spaceRect" presStyleCnt="0"/>
      <dgm:spPr/>
    </dgm:pt>
    <dgm:pt modelId="{F63B293B-31D0-479C-A5DF-0919426724EB}" type="pres">
      <dgm:prSet presAssocID="{69945CDE-E953-4608-B8F9-D923ABBA1B95}" presName="parTx" presStyleLbl="revTx" presStyleIdx="2" presStyleCnt="5">
        <dgm:presLayoutVars>
          <dgm:chMax val="0"/>
          <dgm:chPref val="0"/>
        </dgm:presLayoutVars>
      </dgm:prSet>
      <dgm:spPr/>
    </dgm:pt>
    <dgm:pt modelId="{B947A80C-881B-4817-AC5D-769F88C3BFCE}" type="pres">
      <dgm:prSet presAssocID="{BC5AE1E5-B03F-4FD7-8F2A-132112B6A82A}" presName="sibTrans" presStyleCnt="0"/>
      <dgm:spPr/>
    </dgm:pt>
    <dgm:pt modelId="{302D9CCC-DB4B-4E6F-AA4B-ED6CC2273794}" type="pres">
      <dgm:prSet presAssocID="{4986FF8E-44E9-4DD1-AC36-412918308203}" presName="compNode" presStyleCnt="0"/>
      <dgm:spPr/>
    </dgm:pt>
    <dgm:pt modelId="{05426030-B170-4B06-9CE5-00E27BA27202}" type="pres">
      <dgm:prSet presAssocID="{4986FF8E-44E9-4DD1-AC36-412918308203}" presName="bgRect" presStyleLbl="bgShp" presStyleIdx="3" presStyleCnt="5"/>
      <dgm:spPr/>
    </dgm:pt>
    <dgm:pt modelId="{4610CC7F-AEB3-4C7C-AA35-144CE3F17391}" type="pres">
      <dgm:prSet presAssocID="{4986FF8E-44E9-4DD1-AC36-4129183082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70DA887-0470-466D-83EF-49AC1A25C94A}" type="pres">
      <dgm:prSet presAssocID="{4986FF8E-44E9-4DD1-AC36-412918308203}" presName="spaceRect" presStyleCnt="0"/>
      <dgm:spPr/>
    </dgm:pt>
    <dgm:pt modelId="{DC9A2C41-9783-4FE9-A940-09B71941055C}" type="pres">
      <dgm:prSet presAssocID="{4986FF8E-44E9-4DD1-AC36-412918308203}" presName="parTx" presStyleLbl="revTx" presStyleIdx="3" presStyleCnt="5">
        <dgm:presLayoutVars>
          <dgm:chMax val="0"/>
          <dgm:chPref val="0"/>
        </dgm:presLayoutVars>
      </dgm:prSet>
      <dgm:spPr/>
    </dgm:pt>
    <dgm:pt modelId="{CE45F970-255D-44E6-8BC0-B5D28960A7AD}" type="pres">
      <dgm:prSet presAssocID="{650C5148-8221-4ECF-BA6F-BFBC81C1763D}" presName="sibTrans" presStyleCnt="0"/>
      <dgm:spPr/>
    </dgm:pt>
    <dgm:pt modelId="{55EB842F-6D90-47FC-BECD-24ADF781B389}" type="pres">
      <dgm:prSet presAssocID="{3A7AC38C-C748-4EBE-A1B1-CB511A01C913}" presName="compNode" presStyleCnt="0"/>
      <dgm:spPr/>
    </dgm:pt>
    <dgm:pt modelId="{DA07100F-2487-499B-A39B-F1560EC134C0}" type="pres">
      <dgm:prSet presAssocID="{3A7AC38C-C748-4EBE-A1B1-CB511A01C913}" presName="bgRect" presStyleLbl="bgShp" presStyleIdx="4" presStyleCnt="5"/>
      <dgm:spPr/>
    </dgm:pt>
    <dgm:pt modelId="{D4AF170B-551C-49A7-BF91-2AA5E06B301B}" type="pres">
      <dgm:prSet presAssocID="{3A7AC38C-C748-4EBE-A1B1-CB511A01C9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0B1F390-5094-46C1-868F-F143A301BF1D}" type="pres">
      <dgm:prSet presAssocID="{3A7AC38C-C748-4EBE-A1B1-CB511A01C913}" presName="spaceRect" presStyleCnt="0"/>
      <dgm:spPr/>
    </dgm:pt>
    <dgm:pt modelId="{963AD3DB-86EC-4B71-B802-780710EA83E8}" type="pres">
      <dgm:prSet presAssocID="{3A7AC38C-C748-4EBE-A1B1-CB511A01C91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04E900-90B0-4E00-92EF-98FA3EB3EE38}" type="presOf" srcId="{4986FF8E-44E9-4DD1-AC36-412918308203}" destId="{DC9A2C41-9783-4FE9-A940-09B71941055C}" srcOrd="0" destOrd="0" presId="urn:microsoft.com/office/officeart/2018/2/layout/IconVerticalSolidList"/>
    <dgm:cxn modelId="{25DD5F31-1E85-444C-93E6-72DFF685BEA5}" srcId="{04447505-CF71-4E5B-84BE-3B9A5EFEABCE}" destId="{3A7AC38C-C748-4EBE-A1B1-CB511A01C913}" srcOrd="4" destOrd="0" parTransId="{0E231D52-D782-4FB6-9891-D7907AAFE051}" sibTransId="{F3C2FC2E-85F7-4F65-B8D7-0DF63D5E8BC8}"/>
    <dgm:cxn modelId="{FFB44153-1485-402C-B04C-240790B9F1D4}" type="presOf" srcId="{97824305-DBED-4DE2-AEB8-9282EEC969EE}" destId="{CCD489F3-1DF3-4477-AB40-F3C1039B43CA}" srcOrd="0" destOrd="0" presId="urn:microsoft.com/office/officeart/2018/2/layout/IconVerticalSolidList"/>
    <dgm:cxn modelId="{E4492B71-0F4A-4885-A497-57B69FEBDBC7}" type="presOf" srcId="{3B618D35-ACEF-4423-B4C8-292D0D2CB240}" destId="{00C697B6-5D9B-4699-866A-4B38B1FF3355}" srcOrd="0" destOrd="0" presId="urn:microsoft.com/office/officeart/2018/2/layout/IconVerticalSolidList"/>
    <dgm:cxn modelId="{5FFE6778-690B-4F14-9827-F50DE660655C}" type="presOf" srcId="{04447505-CF71-4E5B-84BE-3B9A5EFEABCE}" destId="{8D0EEC31-208B-40FB-865A-8868F8C33688}" srcOrd="0" destOrd="0" presId="urn:microsoft.com/office/officeart/2018/2/layout/IconVerticalSolidList"/>
    <dgm:cxn modelId="{AF54BD8C-9368-4FE8-B45E-6B6C10A26853}" type="presOf" srcId="{69945CDE-E953-4608-B8F9-D923ABBA1B95}" destId="{F63B293B-31D0-479C-A5DF-0919426724EB}" srcOrd="0" destOrd="0" presId="urn:microsoft.com/office/officeart/2018/2/layout/IconVerticalSolidList"/>
    <dgm:cxn modelId="{7889DD8F-0480-4766-B5B9-1A3F423C7752}" srcId="{04447505-CF71-4E5B-84BE-3B9A5EFEABCE}" destId="{69945CDE-E953-4608-B8F9-D923ABBA1B95}" srcOrd="2" destOrd="0" parTransId="{9236B17A-46EC-4CBA-B89C-A593E451D1D1}" sibTransId="{BC5AE1E5-B03F-4FD7-8F2A-132112B6A82A}"/>
    <dgm:cxn modelId="{2FF956A3-4FE6-4A8E-A4AA-E107A0917101}" type="presOf" srcId="{3A7AC38C-C748-4EBE-A1B1-CB511A01C913}" destId="{963AD3DB-86EC-4B71-B802-780710EA83E8}" srcOrd="0" destOrd="0" presId="urn:microsoft.com/office/officeart/2018/2/layout/IconVerticalSolidList"/>
    <dgm:cxn modelId="{20A0A1B2-C98D-47E3-89E4-11D610D7D90F}" srcId="{04447505-CF71-4E5B-84BE-3B9A5EFEABCE}" destId="{4986FF8E-44E9-4DD1-AC36-412918308203}" srcOrd="3" destOrd="0" parTransId="{6911F61B-7A37-4618-A106-7EC1364A01CA}" sibTransId="{650C5148-8221-4ECF-BA6F-BFBC81C1763D}"/>
    <dgm:cxn modelId="{341129C4-134D-448A-99F7-1C516FECF0B5}" srcId="{04447505-CF71-4E5B-84BE-3B9A5EFEABCE}" destId="{97824305-DBED-4DE2-AEB8-9282EEC969EE}" srcOrd="1" destOrd="0" parTransId="{E65F3F7B-7613-4121-8A69-B52EC87A248B}" sibTransId="{DF1566CA-3D90-4929-B27B-E44461068EFC}"/>
    <dgm:cxn modelId="{1E5837E6-7170-48B1-8900-44B6E46B7398}" srcId="{04447505-CF71-4E5B-84BE-3B9A5EFEABCE}" destId="{3B618D35-ACEF-4423-B4C8-292D0D2CB240}" srcOrd="0" destOrd="0" parTransId="{2730D16D-AF95-4CDF-8B90-E0C4942D5D8D}" sibTransId="{E3029F4E-D323-40CF-B56F-EDC7B6A095EA}"/>
    <dgm:cxn modelId="{23774BE9-2723-49C1-8161-55D5BCE90A72}" type="presParOf" srcId="{8D0EEC31-208B-40FB-865A-8868F8C33688}" destId="{3F288BC1-ED60-42AB-9B67-D2D9C9337B4F}" srcOrd="0" destOrd="0" presId="urn:microsoft.com/office/officeart/2018/2/layout/IconVerticalSolidList"/>
    <dgm:cxn modelId="{599BD580-A70C-495A-BD59-7CF81005774B}" type="presParOf" srcId="{3F288BC1-ED60-42AB-9B67-D2D9C9337B4F}" destId="{B3732BB2-7C3D-4D67-B3AD-680CCDF6379B}" srcOrd="0" destOrd="0" presId="urn:microsoft.com/office/officeart/2018/2/layout/IconVerticalSolidList"/>
    <dgm:cxn modelId="{722EC3B9-ED6B-4945-9DE5-87F34CBAF084}" type="presParOf" srcId="{3F288BC1-ED60-42AB-9B67-D2D9C9337B4F}" destId="{FD6C4EF4-2448-4E56-B584-3D386B19A94F}" srcOrd="1" destOrd="0" presId="urn:microsoft.com/office/officeart/2018/2/layout/IconVerticalSolidList"/>
    <dgm:cxn modelId="{A56A4291-9D93-4BFD-9C23-629C6698EBCD}" type="presParOf" srcId="{3F288BC1-ED60-42AB-9B67-D2D9C9337B4F}" destId="{D331416B-8534-4B3E-9E38-3CBDF1B5B745}" srcOrd="2" destOrd="0" presId="urn:microsoft.com/office/officeart/2018/2/layout/IconVerticalSolidList"/>
    <dgm:cxn modelId="{8863FA2A-6A4C-4493-BF9F-3412666AF992}" type="presParOf" srcId="{3F288BC1-ED60-42AB-9B67-D2D9C9337B4F}" destId="{00C697B6-5D9B-4699-866A-4B38B1FF3355}" srcOrd="3" destOrd="0" presId="urn:microsoft.com/office/officeart/2018/2/layout/IconVerticalSolidList"/>
    <dgm:cxn modelId="{2B9CE2AC-3220-4355-97D9-B10E71E3AA26}" type="presParOf" srcId="{8D0EEC31-208B-40FB-865A-8868F8C33688}" destId="{73B92E67-DF7A-4350-B285-496908D02BB1}" srcOrd="1" destOrd="0" presId="urn:microsoft.com/office/officeart/2018/2/layout/IconVerticalSolidList"/>
    <dgm:cxn modelId="{86B59661-48C1-4550-BE4C-3491423A1E9A}" type="presParOf" srcId="{8D0EEC31-208B-40FB-865A-8868F8C33688}" destId="{E80E828F-C394-4F86-8C11-E5481EC0D29B}" srcOrd="2" destOrd="0" presId="urn:microsoft.com/office/officeart/2018/2/layout/IconVerticalSolidList"/>
    <dgm:cxn modelId="{ABB40EAA-F72F-4B8A-BBE1-1CC95DB287E9}" type="presParOf" srcId="{E80E828F-C394-4F86-8C11-E5481EC0D29B}" destId="{4363FD65-18C1-4AE3-8914-0BFAED7770E6}" srcOrd="0" destOrd="0" presId="urn:microsoft.com/office/officeart/2018/2/layout/IconVerticalSolidList"/>
    <dgm:cxn modelId="{F7B8E98A-1D13-43D6-88FB-E39B939DD9F7}" type="presParOf" srcId="{E80E828F-C394-4F86-8C11-E5481EC0D29B}" destId="{15CF6D0C-3C4D-4CA3-B06F-B33CF43EFB2B}" srcOrd="1" destOrd="0" presId="urn:microsoft.com/office/officeart/2018/2/layout/IconVerticalSolidList"/>
    <dgm:cxn modelId="{686AB031-B009-4D28-A6FE-DF0C48FE72E1}" type="presParOf" srcId="{E80E828F-C394-4F86-8C11-E5481EC0D29B}" destId="{8D02FFE0-3EFF-45D5-88E4-AACB7617D6CD}" srcOrd="2" destOrd="0" presId="urn:microsoft.com/office/officeart/2018/2/layout/IconVerticalSolidList"/>
    <dgm:cxn modelId="{1137C51E-09BA-4B36-8E6D-2EE7F818CBEF}" type="presParOf" srcId="{E80E828F-C394-4F86-8C11-E5481EC0D29B}" destId="{CCD489F3-1DF3-4477-AB40-F3C1039B43CA}" srcOrd="3" destOrd="0" presId="urn:microsoft.com/office/officeart/2018/2/layout/IconVerticalSolidList"/>
    <dgm:cxn modelId="{0DF803A4-E00F-41EA-87FB-1722DE4A4AFD}" type="presParOf" srcId="{8D0EEC31-208B-40FB-865A-8868F8C33688}" destId="{9B56A41C-A0CA-4E4E-924F-93AE755B9A43}" srcOrd="3" destOrd="0" presId="urn:microsoft.com/office/officeart/2018/2/layout/IconVerticalSolidList"/>
    <dgm:cxn modelId="{422B5B16-DA05-47E2-8B21-DDA941640ED6}" type="presParOf" srcId="{8D0EEC31-208B-40FB-865A-8868F8C33688}" destId="{B2B6D5E7-C5AF-4380-A72C-FA9891BACA04}" srcOrd="4" destOrd="0" presId="urn:microsoft.com/office/officeart/2018/2/layout/IconVerticalSolidList"/>
    <dgm:cxn modelId="{0810440F-26F1-4820-9B2F-D6F01741482F}" type="presParOf" srcId="{B2B6D5E7-C5AF-4380-A72C-FA9891BACA04}" destId="{B558F8E1-7B51-4F0D-9C69-CFBF0F534A51}" srcOrd="0" destOrd="0" presId="urn:microsoft.com/office/officeart/2018/2/layout/IconVerticalSolidList"/>
    <dgm:cxn modelId="{530EC582-C414-4B27-9734-D4D3FE294D26}" type="presParOf" srcId="{B2B6D5E7-C5AF-4380-A72C-FA9891BACA04}" destId="{8188BF2F-06F7-4A27-8418-5740296CD5EB}" srcOrd="1" destOrd="0" presId="urn:microsoft.com/office/officeart/2018/2/layout/IconVerticalSolidList"/>
    <dgm:cxn modelId="{1A4E020A-F17E-4BCE-9A33-3BD523958F48}" type="presParOf" srcId="{B2B6D5E7-C5AF-4380-A72C-FA9891BACA04}" destId="{6C356552-FC9B-40FE-97A1-98F8CBD2551C}" srcOrd="2" destOrd="0" presId="urn:microsoft.com/office/officeart/2018/2/layout/IconVerticalSolidList"/>
    <dgm:cxn modelId="{B6ACA810-CB3D-471D-B7B0-ABF0C9C25A59}" type="presParOf" srcId="{B2B6D5E7-C5AF-4380-A72C-FA9891BACA04}" destId="{F63B293B-31D0-479C-A5DF-0919426724EB}" srcOrd="3" destOrd="0" presId="urn:microsoft.com/office/officeart/2018/2/layout/IconVerticalSolidList"/>
    <dgm:cxn modelId="{F4F89117-BE3D-4797-B975-5D776B14B6E4}" type="presParOf" srcId="{8D0EEC31-208B-40FB-865A-8868F8C33688}" destId="{B947A80C-881B-4817-AC5D-769F88C3BFCE}" srcOrd="5" destOrd="0" presId="urn:microsoft.com/office/officeart/2018/2/layout/IconVerticalSolidList"/>
    <dgm:cxn modelId="{AF322D0C-50E9-4CFF-BF77-51FB94BF25B9}" type="presParOf" srcId="{8D0EEC31-208B-40FB-865A-8868F8C33688}" destId="{302D9CCC-DB4B-4E6F-AA4B-ED6CC2273794}" srcOrd="6" destOrd="0" presId="urn:microsoft.com/office/officeart/2018/2/layout/IconVerticalSolidList"/>
    <dgm:cxn modelId="{CB18A6A7-22BC-4335-BB78-5A209ABCB695}" type="presParOf" srcId="{302D9CCC-DB4B-4E6F-AA4B-ED6CC2273794}" destId="{05426030-B170-4B06-9CE5-00E27BA27202}" srcOrd="0" destOrd="0" presId="urn:microsoft.com/office/officeart/2018/2/layout/IconVerticalSolidList"/>
    <dgm:cxn modelId="{D22C0824-D44A-48FE-8308-92F8CBE1B045}" type="presParOf" srcId="{302D9CCC-DB4B-4E6F-AA4B-ED6CC2273794}" destId="{4610CC7F-AEB3-4C7C-AA35-144CE3F17391}" srcOrd="1" destOrd="0" presId="urn:microsoft.com/office/officeart/2018/2/layout/IconVerticalSolidList"/>
    <dgm:cxn modelId="{4A428AE3-EDD4-452D-8E06-D0A1648C7B1C}" type="presParOf" srcId="{302D9CCC-DB4B-4E6F-AA4B-ED6CC2273794}" destId="{370DA887-0470-466D-83EF-49AC1A25C94A}" srcOrd="2" destOrd="0" presId="urn:microsoft.com/office/officeart/2018/2/layout/IconVerticalSolidList"/>
    <dgm:cxn modelId="{138F7B85-90C3-491A-9BC4-6485E049FF71}" type="presParOf" srcId="{302D9CCC-DB4B-4E6F-AA4B-ED6CC2273794}" destId="{DC9A2C41-9783-4FE9-A940-09B71941055C}" srcOrd="3" destOrd="0" presId="urn:microsoft.com/office/officeart/2018/2/layout/IconVerticalSolidList"/>
    <dgm:cxn modelId="{07988FAE-A9D8-4DC0-BB4F-DBE433AD9008}" type="presParOf" srcId="{8D0EEC31-208B-40FB-865A-8868F8C33688}" destId="{CE45F970-255D-44E6-8BC0-B5D28960A7AD}" srcOrd="7" destOrd="0" presId="urn:microsoft.com/office/officeart/2018/2/layout/IconVerticalSolidList"/>
    <dgm:cxn modelId="{FE9573D8-03BB-45B9-80D7-AAE39FA6BAD1}" type="presParOf" srcId="{8D0EEC31-208B-40FB-865A-8868F8C33688}" destId="{55EB842F-6D90-47FC-BECD-24ADF781B389}" srcOrd="8" destOrd="0" presId="urn:microsoft.com/office/officeart/2018/2/layout/IconVerticalSolidList"/>
    <dgm:cxn modelId="{B9E6734B-E1C7-4C36-9DB9-CE24E2882F1A}" type="presParOf" srcId="{55EB842F-6D90-47FC-BECD-24ADF781B389}" destId="{DA07100F-2487-499B-A39B-F1560EC134C0}" srcOrd="0" destOrd="0" presId="urn:microsoft.com/office/officeart/2018/2/layout/IconVerticalSolidList"/>
    <dgm:cxn modelId="{675B4933-64C2-4F1C-B0B0-7643C01CCBDF}" type="presParOf" srcId="{55EB842F-6D90-47FC-BECD-24ADF781B389}" destId="{D4AF170B-551C-49A7-BF91-2AA5E06B301B}" srcOrd="1" destOrd="0" presId="urn:microsoft.com/office/officeart/2018/2/layout/IconVerticalSolidList"/>
    <dgm:cxn modelId="{BA6FA919-6654-4B31-AA9C-3A133C7A5CA5}" type="presParOf" srcId="{55EB842F-6D90-47FC-BECD-24ADF781B389}" destId="{50B1F390-5094-46C1-868F-F143A301BF1D}" srcOrd="2" destOrd="0" presId="urn:microsoft.com/office/officeart/2018/2/layout/IconVerticalSolidList"/>
    <dgm:cxn modelId="{2C46E3CC-A529-42BB-ABAC-2C0DDE0B3D78}" type="presParOf" srcId="{55EB842F-6D90-47FC-BECD-24ADF781B389}" destId="{963AD3DB-86EC-4B71-B802-780710EA83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560A4-B201-4B2E-A845-ECF4E3FDE10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92646C-6567-49D0-B8F4-F8CF52C161DD}">
      <dgm:prSet/>
      <dgm:spPr/>
      <dgm:t>
        <a:bodyPr/>
        <a:lstStyle/>
        <a:p>
          <a:r>
            <a:rPr lang="en-US"/>
            <a:t>Zapier</a:t>
          </a:r>
        </a:p>
      </dgm:t>
    </dgm:pt>
    <dgm:pt modelId="{4F2C4C3F-F93E-4387-AC16-7A0F383F452E}" type="parTrans" cxnId="{35116C1C-042B-4115-983A-917C11550D43}">
      <dgm:prSet/>
      <dgm:spPr/>
      <dgm:t>
        <a:bodyPr/>
        <a:lstStyle/>
        <a:p>
          <a:endParaRPr lang="en-US"/>
        </a:p>
      </dgm:t>
    </dgm:pt>
    <dgm:pt modelId="{A7714860-8190-4B18-B76F-C7FDEDCEA9D0}" type="sibTrans" cxnId="{35116C1C-042B-4115-983A-917C11550D43}">
      <dgm:prSet/>
      <dgm:spPr/>
      <dgm:t>
        <a:bodyPr/>
        <a:lstStyle/>
        <a:p>
          <a:endParaRPr lang="en-US"/>
        </a:p>
      </dgm:t>
    </dgm:pt>
    <dgm:pt modelId="{3E6F87C1-B2CE-4F0A-A3B4-70ED7917B4D0}">
      <dgm:prSet/>
      <dgm:spPr/>
      <dgm:t>
        <a:bodyPr/>
        <a:lstStyle/>
        <a:p>
          <a:r>
            <a:rPr lang="en-US"/>
            <a:t>ThirdParty tools</a:t>
          </a:r>
        </a:p>
      </dgm:t>
    </dgm:pt>
    <dgm:pt modelId="{C2C81DCF-3648-40FB-BB34-26161ADD9347}" type="parTrans" cxnId="{949845B9-B025-4CC7-A00D-DA91376257B4}">
      <dgm:prSet/>
      <dgm:spPr/>
      <dgm:t>
        <a:bodyPr/>
        <a:lstStyle/>
        <a:p>
          <a:endParaRPr lang="en-US"/>
        </a:p>
      </dgm:t>
    </dgm:pt>
    <dgm:pt modelId="{DEE3D7DE-749E-4166-9190-1FF18FE7E812}" type="sibTrans" cxnId="{949845B9-B025-4CC7-A00D-DA91376257B4}">
      <dgm:prSet/>
      <dgm:spPr/>
      <dgm:t>
        <a:bodyPr/>
        <a:lstStyle/>
        <a:p>
          <a:endParaRPr lang="en-US"/>
        </a:p>
      </dgm:t>
    </dgm:pt>
    <dgm:pt modelId="{4B199949-3CB3-417A-B835-B9C66A3BA05A}">
      <dgm:prSet/>
      <dgm:spPr/>
      <dgm:t>
        <a:bodyPr/>
        <a:lstStyle/>
        <a:p>
          <a:r>
            <a:rPr lang="en-US"/>
            <a:t>Custom Code Implementation</a:t>
          </a:r>
        </a:p>
      </dgm:t>
    </dgm:pt>
    <dgm:pt modelId="{A32FA6DB-2FA0-420C-AC45-1AEBE30A084C}" type="parTrans" cxnId="{E031E560-EF9B-40F2-997D-4C7A32E39B67}">
      <dgm:prSet/>
      <dgm:spPr/>
      <dgm:t>
        <a:bodyPr/>
        <a:lstStyle/>
        <a:p>
          <a:endParaRPr lang="en-US"/>
        </a:p>
      </dgm:t>
    </dgm:pt>
    <dgm:pt modelId="{5026D962-348E-4945-B41D-C2164CA5FAA0}" type="sibTrans" cxnId="{E031E560-EF9B-40F2-997D-4C7A32E39B67}">
      <dgm:prSet/>
      <dgm:spPr/>
      <dgm:t>
        <a:bodyPr/>
        <a:lstStyle/>
        <a:p>
          <a:endParaRPr lang="en-US"/>
        </a:p>
      </dgm:t>
    </dgm:pt>
    <dgm:pt modelId="{556E6F10-2565-7346-992E-BD1918B14BFD}" type="pres">
      <dgm:prSet presAssocID="{7B6560A4-B201-4B2E-A845-ECF4E3FDE1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3221DB-74F6-4043-9DA2-6A2E96CC5707}" type="pres">
      <dgm:prSet presAssocID="{0792646C-6567-49D0-B8F4-F8CF52C161DD}" presName="hierRoot1" presStyleCnt="0"/>
      <dgm:spPr/>
    </dgm:pt>
    <dgm:pt modelId="{7BF43A7C-18F4-1847-A5C3-846A692AB9BE}" type="pres">
      <dgm:prSet presAssocID="{0792646C-6567-49D0-B8F4-F8CF52C161DD}" presName="composite" presStyleCnt="0"/>
      <dgm:spPr/>
    </dgm:pt>
    <dgm:pt modelId="{FB9D8FE3-1434-4045-B0BB-C3142DCA8116}" type="pres">
      <dgm:prSet presAssocID="{0792646C-6567-49D0-B8F4-F8CF52C161DD}" presName="background" presStyleLbl="node0" presStyleIdx="0" presStyleCnt="3"/>
      <dgm:spPr/>
    </dgm:pt>
    <dgm:pt modelId="{4B298B23-149A-0048-BE7F-7E27D4DAE6CD}" type="pres">
      <dgm:prSet presAssocID="{0792646C-6567-49D0-B8F4-F8CF52C161DD}" presName="text" presStyleLbl="fgAcc0" presStyleIdx="0" presStyleCnt="3">
        <dgm:presLayoutVars>
          <dgm:chPref val="3"/>
        </dgm:presLayoutVars>
      </dgm:prSet>
      <dgm:spPr/>
    </dgm:pt>
    <dgm:pt modelId="{CB8072E0-6F63-E64E-AB00-D55B9A274E6F}" type="pres">
      <dgm:prSet presAssocID="{0792646C-6567-49D0-B8F4-F8CF52C161DD}" presName="hierChild2" presStyleCnt="0"/>
      <dgm:spPr/>
    </dgm:pt>
    <dgm:pt modelId="{CC9452F1-1F83-6644-8EB4-21393544AB0A}" type="pres">
      <dgm:prSet presAssocID="{3E6F87C1-B2CE-4F0A-A3B4-70ED7917B4D0}" presName="hierRoot1" presStyleCnt="0"/>
      <dgm:spPr/>
    </dgm:pt>
    <dgm:pt modelId="{A8BEBDEE-ED21-DB4B-B988-752BB64BEEEA}" type="pres">
      <dgm:prSet presAssocID="{3E6F87C1-B2CE-4F0A-A3B4-70ED7917B4D0}" presName="composite" presStyleCnt="0"/>
      <dgm:spPr/>
    </dgm:pt>
    <dgm:pt modelId="{BCD1820F-B3DE-B644-ADB4-61D5D15910E0}" type="pres">
      <dgm:prSet presAssocID="{3E6F87C1-B2CE-4F0A-A3B4-70ED7917B4D0}" presName="background" presStyleLbl="node0" presStyleIdx="1" presStyleCnt="3"/>
      <dgm:spPr/>
    </dgm:pt>
    <dgm:pt modelId="{6770B5CE-BAF3-EC4F-989A-9336D701F639}" type="pres">
      <dgm:prSet presAssocID="{3E6F87C1-B2CE-4F0A-A3B4-70ED7917B4D0}" presName="text" presStyleLbl="fgAcc0" presStyleIdx="1" presStyleCnt="3">
        <dgm:presLayoutVars>
          <dgm:chPref val="3"/>
        </dgm:presLayoutVars>
      </dgm:prSet>
      <dgm:spPr/>
    </dgm:pt>
    <dgm:pt modelId="{4371057C-1832-EE44-B3A4-146E6F96C253}" type="pres">
      <dgm:prSet presAssocID="{3E6F87C1-B2CE-4F0A-A3B4-70ED7917B4D0}" presName="hierChild2" presStyleCnt="0"/>
      <dgm:spPr/>
    </dgm:pt>
    <dgm:pt modelId="{1D6E1C01-C323-7447-99A8-0FE5C30295BC}" type="pres">
      <dgm:prSet presAssocID="{4B199949-3CB3-417A-B835-B9C66A3BA05A}" presName="hierRoot1" presStyleCnt="0"/>
      <dgm:spPr/>
    </dgm:pt>
    <dgm:pt modelId="{F7C4D7AF-C7AE-C74D-B9BD-243EB9A3563E}" type="pres">
      <dgm:prSet presAssocID="{4B199949-3CB3-417A-B835-B9C66A3BA05A}" presName="composite" presStyleCnt="0"/>
      <dgm:spPr/>
    </dgm:pt>
    <dgm:pt modelId="{929D4728-CA74-4146-AD96-745D1DB968EA}" type="pres">
      <dgm:prSet presAssocID="{4B199949-3CB3-417A-B835-B9C66A3BA05A}" presName="background" presStyleLbl="node0" presStyleIdx="2" presStyleCnt="3"/>
      <dgm:spPr/>
    </dgm:pt>
    <dgm:pt modelId="{FAEFF3AB-DD89-114C-8A3E-06FB5A2C5F01}" type="pres">
      <dgm:prSet presAssocID="{4B199949-3CB3-417A-B835-B9C66A3BA05A}" presName="text" presStyleLbl="fgAcc0" presStyleIdx="2" presStyleCnt="3">
        <dgm:presLayoutVars>
          <dgm:chPref val="3"/>
        </dgm:presLayoutVars>
      </dgm:prSet>
      <dgm:spPr/>
    </dgm:pt>
    <dgm:pt modelId="{487F60FF-9432-634E-A438-B75943A7C315}" type="pres">
      <dgm:prSet presAssocID="{4B199949-3CB3-417A-B835-B9C66A3BA05A}" presName="hierChild2" presStyleCnt="0"/>
      <dgm:spPr/>
    </dgm:pt>
  </dgm:ptLst>
  <dgm:cxnLst>
    <dgm:cxn modelId="{D111DD06-672D-9248-8383-F20728D9AA94}" type="presOf" srcId="{4B199949-3CB3-417A-B835-B9C66A3BA05A}" destId="{FAEFF3AB-DD89-114C-8A3E-06FB5A2C5F01}" srcOrd="0" destOrd="0" presId="urn:microsoft.com/office/officeart/2005/8/layout/hierarchy1"/>
    <dgm:cxn modelId="{35116C1C-042B-4115-983A-917C11550D43}" srcId="{7B6560A4-B201-4B2E-A845-ECF4E3FDE10B}" destId="{0792646C-6567-49D0-B8F4-F8CF52C161DD}" srcOrd="0" destOrd="0" parTransId="{4F2C4C3F-F93E-4387-AC16-7A0F383F452E}" sibTransId="{A7714860-8190-4B18-B76F-C7FDEDCEA9D0}"/>
    <dgm:cxn modelId="{E031E560-EF9B-40F2-997D-4C7A32E39B67}" srcId="{7B6560A4-B201-4B2E-A845-ECF4E3FDE10B}" destId="{4B199949-3CB3-417A-B835-B9C66A3BA05A}" srcOrd="2" destOrd="0" parTransId="{A32FA6DB-2FA0-420C-AC45-1AEBE30A084C}" sibTransId="{5026D962-348E-4945-B41D-C2164CA5FAA0}"/>
    <dgm:cxn modelId="{BD2B516E-B6A6-FD40-A370-BBD07F7B5FE8}" type="presOf" srcId="{7B6560A4-B201-4B2E-A845-ECF4E3FDE10B}" destId="{556E6F10-2565-7346-992E-BD1918B14BFD}" srcOrd="0" destOrd="0" presId="urn:microsoft.com/office/officeart/2005/8/layout/hierarchy1"/>
    <dgm:cxn modelId="{E117C676-7D41-8740-95AC-98E539EB1DCE}" type="presOf" srcId="{0792646C-6567-49D0-B8F4-F8CF52C161DD}" destId="{4B298B23-149A-0048-BE7F-7E27D4DAE6CD}" srcOrd="0" destOrd="0" presId="urn:microsoft.com/office/officeart/2005/8/layout/hierarchy1"/>
    <dgm:cxn modelId="{DFCFC7B3-CCDD-A74D-9AD4-2E763E3152B8}" type="presOf" srcId="{3E6F87C1-B2CE-4F0A-A3B4-70ED7917B4D0}" destId="{6770B5CE-BAF3-EC4F-989A-9336D701F639}" srcOrd="0" destOrd="0" presId="urn:microsoft.com/office/officeart/2005/8/layout/hierarchy1"/>
    <dgm:cxn modelId="{949845B9-B025-4CC7-A00D-DA91376257B4}" srcId="{7B6560A4-B201-4B2E-A845-ECF4E3FDE10B}" destId="{3E6F87C1-B2CE-4F0A-A3B4-70ED7917B4D0}" srcOrd="1" destOrd="0" parTransId="{C2C81DCF-3648-40FB-BB34-26161ADD9347}" sibTransId="{DEE3D7DE-749E-4166-9190-1FF18FE7E812}"/>
    <dgm:cxn modelId="{03A93CB3-34E8-8845-A16E-1A3FED417F47}" type="presParOf" srcId="{556E6F10-2565-7346-992E-BD1918B14BFD}" destId="{D03221DB-74F6-4043-9DA2-6A2E96CC5707}" srcOrd="0" destOrd="0" presId="urn:microsoft.com/office/officeart/2005/8/layout/hierarchy1"/>
    <dgm:cxn modelId="{8B94D7D2-E950-BE4E-A313-5E6823F28D25}" type="presParOf" srcId="{D03221DB-74F6-4043-9DA2-6A2E96CC5707}" destId="{7BF43A7C-18F4-1847-A5C3-846A692AB9BE}" srcOrd="0" destOrd="0" presId="urn:microsoft.com/office/officeart/2005/8/layout/hierarchy1"/>
    <dgm:cxn modelId="{C255A35A-C612-DB41-991D-8E0577966657}" type="presParOf" srcId="{7BF43A7C-18F4-1847-A5C3-846A692AB9BE}" destId="{FB9D8FE3-1434-4045-B0BB-C3142DCA8116}" srcOrd="0" destOrd="0" presId="urn:microsoft.com/office/officeart/2005/8/layout/hierarchy1"/>
    <dgm:cxn modelId="{95A61A9A-BCE5-D448-BB8F-CBE8FA245D35}" type="presParOf" srcId="{7BF43A7C-18F4-1847-A5C3-846A692AB9BE}" destId="{4B298B23-149A-0048-BE7F-7E27D4DAE6CD}" srcOrd="1" destOrd="0" presId="urn:microsoft.com/office/officeart/2005/8/layout/hierarchy1"/>
    <dgm:cxn modelId="{F7B0FB52-AA53-8B4F-A6F1-781154B083A9}" type="presParOf" srcId="{D03221DB-74F6-4043-9DA2-6A2E96CC5707}" destId="{CB8072E0-6F63-E64E-AB00-D55B9A274E6F}" srcOrd="1" destOrd="0" presId="urn:microsoft.com/office/officeart/2005/8/layout/hierarchy1"/>
    <dgm:cxn modelId="{79198151-48D3-B444-B7ED-D43809748265}" type="presParOf" srcId="{556E6F10-2565-7346-992E-BD1918B14BFD}" destId="{CC9452F1-1F83-6644-8EB4-21393544AB0A}" srcOrd="1" destOrd="0" presId="urn:microsoft.com/office/officeart/2005/8/layout/hierarchy1"/>
    <dgm:cxn modelId="{FDD7B54C-1EFB-084C-BAC1-5B8E8B37B569}" type="presParOf" srcId="{CC9452F1-1F83-6644-8EB4-21393544AB0A}" destId="{A8BEBDEE-ED21-DB4B-B988-752BB64BEEEA}" srcOrd="0" destOrd="0" presId="urn:microsoft.com/office/officeart/2005/8/layout/hierarchy1"/>
    <dgm:cxn modelId="{03CAC825-AFAF-B343-A022-E4ABC6DA4838}" type="presParOf" srcId="{A8BEBDEE-ED21-DB4B-B988-752BB64BEEEA}" destId="{BCD1820F-B3DE-B644-ADB4-61D5D15910E0}" srcOrd="0" destOrd="0" presId="urn:microsoft.com/office/officeart/2005/8/layout/hierarchy1"/>
    <dgm:cxn modelId="{4872CAFC-D345-7841-A728-40540FCE4586}" type="presParOf" srcId="{A8BEBDEE-ED21-DB4B-B988-752BB64BEEEA}" destId="{6770B5CE-BAF3-EC4F-989A-9336D701F639}" srcOrd="1" destOrd="0" presId="urn:microsoft.com/office/officeart/2005/8/layout/hierarchy1"/>
    <dgm:cxn modelId="{7F7C6BB6-2BA3-9840-81D2-66BA986BFDD9}" type="presParOf" srcId="{CC9452F1-1F83-6644-8EB4-21393544AB0A}" destId="{4371057C-1832-EE44-B3A4-146E6F96C253}" srcOrd="1" destOrd="0" presId="urn:microsoft.com/office/officeart/2005/8/layout/hierarchy1"/>
    <dgm:cxn modelId="{640DFD67-2E18-B347-86AC-3A9C426AF324}" type="presParOf" srcId="{556E6F10-2565-7346-992E-BD1918B14BFD}" destId="{1D6E1C01-C323-7447-99A8-0FE5C30295BC}" srcOrd="2" destOrd="0" presId="urn:microsoft.com/office/officeart/2005/8/layout/hierarchy1"/>
    <dgm:cxn modelId="{15CEE245-7CEC-0A4E-81B3-31E21AB03370}" type="presParOf" srcId="{1D6E1C01-C323-7447-99A8-0FE5C30295BC}" destId="{F7C4D7AF-C7AE-C74D-B9BD-243EB9A3563E}" srcOrd="0" destOrd="0" presId="urn:microsoft.com/office/officeart/2005/8/layout/hierarchy1"/>
    <dgm:cxn modelId="{FA268D3D-79CD-8842-A34C-8AF8FD84575D}" type="presParOf" srcId="{F7C4D7AF-C7AE-C74D-B9BD-243EB9A3563E}" destId="{929D4728-CA74-4146-AD96-745D1DB968EA}" srcOrd="0" destOrd="0" presId="urn:microsoft.com/office/officeart/2005/8/layout/hierarchy1"/>
    <dgm:cxn modelId="{6C0409D4-53CC-694D-86D5-2ABA659DAF96}" type="presParOf" srcId="{F7C4D7AF-C7AE-C74D-B9BD-243EB9A3563E}" destId="{FAEFF3AB-DD89-114C-8A3E-06FB5A2C5F01}" srcOrd="1" destOrd="0" presId="urn:microsoft.com/office/officeart/2005/8/layout/hierarchy1"/>
    <dgm:cxn modelId="{65E4A5F4-7CE3-7641-9633-E836AB66B19D}" type="presParOf" srcId="{1D6E1C01-C323-7447-99A8-0FE5C30295BC}" destId="{487F60FF-9432-634E-A438-B75943A7C3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2AEB3-C2DB-4C66-BEF9-139D2A5F088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55F82-D283-4D23-AA24-95591E57C43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Prebuilt Marketplace tools to sync the data</a:t>
          </a:r>
        </a:p>
      </dsp:txBody>
      <dsp:txXfrm>
        <a:off x="59990" y="2654049"/>
        <a:ext cx="3226223" cy="720000"/>
      </dsp:txXfrm>
    </dsp:sp>
    <dsp:sp modelId="{DF449A4C-5A8A-334C-961B-6BA159BF6186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A2546-785A-0B4E-89E5-98223C786C5B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a Power Automate Flow to create bidirectional sync</a:t>
          </a:r>
        </a:p>
      </dsp:txBody>
      <dsp:txXfrm>
        <a:off x="3850802" y="2654049"/>
        <a:ext cx="3226223" cy="720000"/>
      </dsp:txXfrm>
    </dsp:sp>
    <dsp:sp modelId="{A34C2926-813B-41A4-BF63-FB29ED7A2793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2794C-EF09-496C-B451-F1572342114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the Native integration tool that is part of releases in </a:t>
          </a:r>
          <a:r>
            <a:rPr lang="en-US" sz="1500" kern="1200" dirty="0" err="1"/>
            <a:t>AzureDevops</a:t>
          </a:r>
          <a:r>
            <a:rPr lang="en-US" sz="1500" kern="1200" dirty="0"/>
            <a:t> to notify Jira Issues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8C346-4C95-B34E-9D16-5CD7747F587A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D1AD5-EF47-AA43-968D-4AAF6A11049F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Basic Gitlab- Jira Integration</a:t>
          </a:r>
        </a:p>
      </dsp:txBody>
      <dsp:txXfrm>
        <a:off x="0" y="675"/>
        <a:ext cx="6291714" cy="1105876"/>
      </dsp:txXfrm>
    </dsp:sp>
    <dsp:sp modelId="{82B52E78-7AE5-3541-9A8C-280016428851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E634D-837C-3B4D-9734-553226CC0E58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Jira Dev Panel Integration</a:t>
          </a:r>
        </a:p>
      </dsp:txBody>
      <dsp:txXfrm>
        <a:off x="0" y="1106552"/>
        <a:ext cx="6291714" cy="1105876"/>
      </dsp:txXfrm>
    </dsp:sp>
    <dsp:sp modelId="{10610714-BB56-724D-B65A-2D2D5F5F8F58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21D0-36FC-404C-BAB9-FCB072A5491F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Migrate from Jira to Gitlab</a:t>
          </a:r>
        </a:p>
      </dsp:txBody>
      <dsp:txXfrm>
        <a:off x="0" y="2212429"/>
        <a:ext cx="6291714" cy="1105876"/>
      </dsp:txXfrm>
    </dsp:sp>
    <dsp:sp modelId="{491D3D1F-B383-7A49-B176-435CC8677959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D0661-5B43-4C47-98C2-F5F4A156B65F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Power Automate </a:t>
          </a:r>
        </a:p>
      </dsp:txBody>
      <dsp:txXfrm>
        <a:off x="0" y="3318305"/>
        <a:ext cx="6291714" cy="1105876"/>
      </dsp:txXfrm>
    </dsp:sp>
    <dsp:sp modelId="{3FCB8C27-1D2C-9745-A606-4FCD50AEDF44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CEC2D-5AFF-7442-8AD3-1BC53F8A0F0C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ThirdParty Apps</a:t>
          </a:r>
        </a:p>
      </dsp:txBody>
      <dsp:txXfrm>
        <a:off x="0" y="4424182"/>
        <a:ext cx="6291714" cy="1105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2BB2-7C3D-4D67-B3AD-680CCDF6379B}">
      <dsp:nvSpPr>
        <dsp:cNvPr id="0" name=""/>
        <dsp:cNvSpPr/>
      </dsp:nvSpPr>
      <dsp:spPr>
        <a:xfrm>
          <a:off x="0" y="3275"/>
          <a:ext cx="5257800" cy="697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C4EF4-2448-4E56-B584-3D386B19A94F}">
      <dsp:nvSpPr>
        <dsp:cNvPr id="0" name=""/>
        <dsp:cNvSpPr/>
      </dsp:nvSpPr>
      <dsp:spPr>
        <a:xfrm>
          <a:off x="211042" y="160249"/>
          <a:ext cx="383713" cy="3837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697B6-5D9B-4699-866A-4B38B1FF3355}">
      <dsp:nvSpPr>
        <dsp:cNvPr id="0" name=""/>
        <dsp:cNvSpPr/>
      </dsp:nvSpPr>
      <dsp:spPr>
        <a:xfrm>
          <a:off x="805799" y="3275"/>
          <a:ext cx="4452000" cy="69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36" tIns="73836" rIns="73836" bIns="738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Power Automate</a:t>
          </a:r>
        </a:p>
      </dsp:txBody>
      <dsp:txXfrm>
        <a:off x="805799" y="3275"/>
        <a:ext cx="4452000" cy="697661"/>
      </dsp:txXfrm>
    </dsp:sp>
    <dsp:sp modelId="{4363FD65-18C1-4AE3-8914-0BFAED7770E6}">
      <dsp:nvSpPr>
        <dsp:cNvPr id="0" name=""/>
        <dsp:cNvSpPr/>
      </dsp:nvSpPr>
      <dsp:spPr>
        <a:xfrm>
          <a:off x="0" y="875352"/>
          <a:ext cx="5257800" cy="697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F6D0C-3C4D-4CA3-B06F-B33CF43EFB2B}">
      <dsp:nvSpPr>
        <dsp:cNvPr id="0" name=""/>
        <dsp:cNvSpPr/>
      </dsp:nvSpPr>
      <dsp:spPr>
        <a:xfrm>
          <a:off x="211042" y="1032326"/>
          <a:ext cx="383713" cy="3837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489F3-1DF3-4477-AB40-F3C1039B43CA}">
      <dsp:nvSpPr>
        <dsp:cNvPr id="0" name=""/>
        <dsp:cNvSpPr/>
      </dsp:nvSpPr>
      <dsp:spPr>
        <a:xfrm>
          <a:off x="805799" y="875352"/>
          <a:ext cx="4452000" cy="69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36" tIns="73836" rIns="73836" bIns="738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Microsoft Forms</a:t>
          </a:r>
        </a:p>
      </dsp:txBody>
      <dsp:txXfrm>
        <a:off x="805799" y="875352"/>
        <a:ext cx="4452000" cy="697661"/>
      </dsp:txXfrm>
    </dsp:sp>
    <dsp:sp modelId="{B558F8E1-7B51-4F0D-9C69-CFBF0F534A51}">
      <dsp:nvSpPr>
        <dsp:cNvPr id="0" name=""/>
        <dsp:cNvSpPr/>
      </dsp:nvSpPr>
      <dsp:spPr>
        <a:xfrm>
          <a:off x="0" y="1747429"/>
          <a:ext cx="5257800" cy="697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8BF2F-06F7-4A27-8418-5740296CD5EB}">
      <dsp:nvSpPr>
        <dsp:cNvPr id="0" name=""/>
        <dsp:cNvSpPr/>
      </dsp:nvSpPr>
      <dsp:spPr>
        <a:xfrm>
          <a:off x="211042" y="1904403"/>
          <a:ext cx="383713" cy="3837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B293B-31D0-479C-A5DF-0919426724EB}">
      <dsp:nvSpPr>
        <dsp:cNvPr id="0" name=""/>
        <dsp:cNvSpPr/>
      </dsp:nvSpPr>
      <dsp:spPr>
        <a:xfrm>
          <a:off x="805799" y="1747429"/>
          <a:ext cx="4452000" cy="69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36" tIns="73836" rIns="73836" bIns="738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Jira Connector</a:t>
          </a:r>
        </a:p>
      </dsp:txBody>
      <dsp:txXfrm>
        <a:off x="805799" y="1747429"/>
        <a:ext cx="4452000" cy="697661"/>
      </dsp:txXfrm>
    </dsp:sp>
    <dsp:sp modelId="{05426030-B170-4B06-9CE5-00E27BA27202}">
      <dsp:nvSpPr>
        <dsp:cNvPr id="0" name=""/>
        <dsp:cNvSpPr/>
      </dsp:nvSpPr>
      <dsp:spPr>
        <a:xfrm>
          <a:off x="0" y="2619506"/>
          <a:ext cx="5257800" cy="697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0CC7F-AEB3-4C7C-AA35-144CE3F17391}">
      <dsp:nvSpPr>
        <dsp:cNvPr id="0" name=""/>
        <dsp:cNvSpPr/>
      </dsp:nvSpPr>
      <dsp:spPr>
        <a:xfrm>
          <a:off x="211042" y="2776479"/>
          <a:ext cx="383713" cy="3837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A2C41-9783-4FE9-A940-09B71941055C}">
      <dsp:nvSpPr>
        <dsp:cNvPr id="0" name=""/>
        <dsp:cNvSpPr/>
      </dsp:nvSpPr>
      <dsp:spPr>
        <a:xfrm>
          <a:off x="805799" y="2619506"/>
          <a:ext cx="4452000" cy="69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36" tIns="73836" rIns="73836" bIns="738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Azure Devops Connector</a:t>
          </a:r>
        </a:p>
      </dsp:txBody>
      <dsp:txXfrm>
        <a:off x="805799" y="2619506"/>
        <a:ext cx="4452000" cy="697661"/>
      </dsp:txXfrm>
    </dsp:sp>
    <dsp:sp modelId="{DA07100F-2487-499B-A39B-F1560EC134C0}">
      <dsp:nvSpPr>
        <dsp:cNvPr id="0" name=""/>
        <dsp:cNvSpPr/>
      </dsp:nvSpPr>
      <dsp:spPr>
        <a:xfrm>
          <a:off x="0" y="3491583"/>
          <a:ext cx="5257800" cy="697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F170B-551C-49A7-BF91-2AA5E06B301B}">
      <dsp:nvSpPr>
        <dsp:cNvPr id="0" name=""/>
        <dsp:cNvSpPr/>
      </dsp:nvSpPr>
      <dsp:spPr>
        <a:xfrm>
          <a:off x="211042" y="3648556"/>
          <a:ext cx="383713" cy="3837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AD3DB-86EC-4B71-B802-780710EA83E8}">
      <dsp:nvSpPr>
        <dsp:cNvPr id="0" name=""/>
        <dsp:cNvSpPr/>
      </dsp:nvSpPr>
      <dsp:spPr>
        <a:xfrm>
          <a:off x="805799" y="3491583"/>
          <a:ext cx="4452000" cy="69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36" tIns="73836" rIns="73836" bIns="738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Email/Team Connector</a:t>
          </a:r>
        </a:p>
      </dsp:txBody>
      <dsp:txXfrm>
        <a:off x="805799" y="3491583"/>
        <a:ext cx="4452000" cy="697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2BB2-7C3D-4D67-B3AD-680CCDF6379B}">
      <dsp:nvSpPr>
        <dsp:cNvPr id="0" name=""/>
        <dsp:cNvSpPr/>
      </dsp:nvSpPr>
      <dsp:spPr>
        <a:xfrm>
          <a:off x="0" y="3275"/>
          <a:ext cx="5257800" cy="697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C4EF4-2448-4E56-B584-3D386B19A94F}">
      <dsp:nvSpPr>
        <dsp:cNvPr id="0" name=""/>
        <dsp:cNvSpPr/>
      </dsp:nvSpPr>
      <dsp:spPr>
        <a:xfrm>
          <a:off x="211042" y="160249"/>
          <a:ext cx="383713" cy="3837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697B6-5D9B-4699-866A-4B38B1FF3355}">
      <dsp:nvSpPr>
        <dsp:cNvPr id="0" name=""/>
        <dsp:cNvSpPr/>
      </dsp:nvSpPr>
      <dsp:spPr>
        <a:xfrm>
          <a:off x="805799" y="3275"/>
          <a:ext cx="4452000" cy="69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36" tIns="73836" rIns="73836" bIns="738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Power Automate</a:t>
          </a:r>
        </a:p>
      </dsp:txBody>
      <dsp:txXfrm>
        <a:off x="805799" y="3275"/>
        <a:ext cx="4452000" cy="697661"/>
      </dsp:txXfrm>
    </dsp:sp>
    <dsp:sp modelId="{4363FD65-18C1-4AE3-8914-0BFAED7770E6}">
      <dsp:nvSpPr>
        <dsp:cNvPr id="0" name=""/>
        <dsp:cNvSpPr/>
      </dsp:nvSpPr>
      <dsp:spPr>
        <a:xfrm>
          <a:off x="0" y="875352"/>
          <a:ext cx="5257800" cy="697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F6D0C-3C4D-4CA3-B06F-B33CF43EFB2B}">
      <dsp:nvSpPr>
        <dsp:cNvPr id="0" name=""/>
        <dsp:cNvSpPr/>
      </dsp:nvSpPr>
      <dsp:spPr>
        <a:xfrm>
          <a:off x="211042" y="1032326"/>
          <a:ext cx="383713" cy="3837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489F3-1DF3-4477-AB40-F3C1039B43CA}">
      <dsp:nvSpPr>
        <dsp:cNvPr id="0" name=""/>
        <dsp:cNvSpPr/>
      </dsp:nvSpPr>
      <dsp:spPr>
        <a:xfrm>
          <a:off x="805799" y="875352"/>
          <a:ext cx="4452000" cy="69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36" tIns="73836" rIns="73836" bIns="738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Microsoft Forms</a:t>
          </a:r>
        </a:p>
      </dsp:txBody>
      <dsp:txXfrm>
        <a:off x="805799" y="875352"/>
        <a:ext cx="4452000" cy="697661"/>
      </dsp:txXfrm>
    </dsp:sp>
    <dsp:sp modelId="{B558F8E1-7B51-4F0D-9C69-CFBF0F534A51}">
      <dsp:nvSpPr>
        <dsp:cNvPr id="0" name=""/>
        <dsp:cNvSpPr/>
      </dsp:nvSpPr>
      <dsp:spPr>
        <a:xfrm>
          <a:off x="0" y="1747429"/>
          <a:ext cx="5257800" cy="697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8BF2F-06F7-4A27-8418-5740296CD5EB}">
      <dsp:nvSpPr>
        <dsp:cNvPr id="0" name=""/>
        <dsp:cNvSpPr/>
      </dsp:nvSpPr>
      <dsp:spPr>
        <a:xfrm>
          <a:off x="211042" y="1904403"/>
          <a:ext cx="383713" cy="3837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B293B-31D0-479C-A5DF-0919426724EB}">
      <dsp:nvSpPr>
        <dsp:cNvPr id="0" name=""/>
        <dsp:cNvSpPr/>
      </dsp:nvSpPr>
      <dsp:spPr>
        <a:xfrm>
          <a:off x="805799" y="1747429"/>
          <a:ext cx="4452000" cy="69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36" tIns="73836" rIns="73836" bIns="738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Jira Connector</a:t>
          </a:r>
        </a:p>
      </dsp:txBody>
      <dsp:txXfrm>
        <a:off x="805799" y="1747429"/>
        <a:ext cx="4452000" cy="697661"/>
      </dsp:txXfrm>
    </dsp:sp>
    <dsp:sp modelId="{05426030-B170-4B06-9CE5-00E27BA27202}">
      <dsp:nvSpPr>
        <dsp:cNvPr id="0" name=""/>
        <dsp:cNvSpPr/>
      </dsp:nvSpPr>
      <dsp:spPr>
        <a:xfrm>
          <a:off x="0" y="2619506"/>
          <a:ext cx="5257800" cy="697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0CC7F-AEB3-4C7C-AA35-144CE3F17391}">
      <dsp:nvSpPr>
        <dsp:cNvPr id="0" name=""/>
        <dsp:cNvSpPr/>
      </dsp:nvSpPr>
      <dsp:spPr>
        <a:xfrm>
          <a:off x="211042" y="2776479"/>
          <a:ext cx="383713" cy="3837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A2C41-9783-4FE9-A940-09B71941055C}">
      <dsp:nvSpPr>
        <dsp:cNvPr id="0" name=""/>
        <dsp:cNvSpPr/>
      </dsp:nvSpPr>
      <dsp:spPr>
        <a:xfrm>
          <a:off x="805799" y="2619506"/>
          <a:ext cx="4452000" cy="69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36" tIns="73836" rIns="73836" bIns="738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HTTP Connector</a:t>
          </a:r>
        </a:p>
      </dsp:txBody>
      <dsp:txXfrm>
        <a:off x="805799" y="2619506"/>
        <a:ext cx="4452000" cy="697661"/>
      </dsp:txXfrm>
    </dsp:sp>
    <dsp:sp modelId="{DA07100F-2487-499B-A39B-F1560EC134C0}">
      <dsp:nvSpPr>
        <dsp:cNvPr id="0" name=""/>
        <dsp:cNvSpPr/>
      </dsp:nvSpPr>
      <dsp:spPr>
        <a:xfrm>
          <a:off x="0" y="3491583"/>
          <a:ext cx="5257800" cy="697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F170B-551C-49A7-BF91-2AA5E06B301B}">
      <dsp:nvSpPr>
        <dsp:cNvPr id="0" name=""/>
        <dsp:cNvSpPr/>
      </dsp:nvSpPr>
      <dsp:spPr>
        <a:xfrm>
          <a:off x="211042" y="3648556"/>
          <a:ext cx="383713" cy="3837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AD3DB-86EC-4B71-B802-780710EA83E8}">
      <dsp:nvSpPr>
        <dsp:cNvPr id="0" name=""/>
        <dsp:cNvSpPr/>
      </dsp:nvSpPr>
      <dsp:spPr>
        <a:xfrm>
          <a:off x="805799" y="3491583"/>
          <a:ext cx="4452000" cy="69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36" tIns="73836" rIns="73836" bIns="738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Email/Team Connector</a:t>
          </a:r>
        </a:p>
      </dsp:txBody>
      <dsp:txXfrm>
        <a:off x="805799" y="3491583"/>
        <a:ext cx="4452000" cy="6976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D8FE3-1434-4045-B0BB-C3142DCA8116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98B23-149A-0048-BE7F-7E27D4DAE6CD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Zapier</a:t>
          </a:r>
        </a:p>
      </dsp:txBody>
      <dsp:txXfrm>
        <a:off x="378614" y="886531"/>
        <a:ext cx="2810360" cy="1744948"/>
      </dsp:txXfrm>
    </dsp:sp>
    <dsp:sp modelId="{BCD1820F-B3DE-B644-ADB4-61D5D15910E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0B5CE-BAF3-EC4F-989A-9336D701F639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ThirdParty tools</a:t>
          </a:r>
        </a:p>
      </dsp:txBody>
      <dsp:txXfrm>
        <a:off x="3946203" y="886531"/>
        <a:ext cx="2810360" cy="1744948"/>
      </dsp:txXfrm>
    </dsp:sp>
    <dsp:sp modelId="{929D4728-CA74-4146-AD96-745D1DB968E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F3AB-DD89-114C-8A3E-06FB5A2C5F01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 Code Implementation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379A-341C-0646-9E5A-7CFA1565CE9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4BC22-A291-B643-8E19-AD4B77F8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7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D90D8-3754-1743-9803-8BEA8A451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03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C400-A140-4E33-D9A5-271138FA1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0D6D-C3CC-2B1C-E7FD-2D8617F98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A5D1-35B3-33B5-9356-33FA98AE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5F19-5F7B-1CAC-F740-A53CD8D2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F738-A08E-57DC-57DF-277076E7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96F4-8B1B-DC9B-DA8F-14AC9B29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35B1D-47E3-0401-0268-7D0234718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1B41-0A68-787F-1CD8-1C65F8E0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04FD-7A4F-40A2-5FC7-5E948ED0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ED0E-9236-55F8-4C3A-32139A23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D3C85-0541-6F59-1F54-E58C5901A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DC15D-F65C-A255-1D52-804376D5A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650D2-65C4-77C4-BBB4-943874DA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8FE3-DFDF-043F-F8A8-9C097573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3DB7-0B08-43D5-6E54-33C5F3D2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4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1C46-7778-088D-42AC-F442CCB0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766C-159F-DA6D-6E46-79EAB9FD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03D-14AD-188C-39CA-A5017F43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1CCE-6F31-EB83-5A20-4D9C7AF4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458DE-066C-E179-0750-19DB2A85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2C59-BC76-9DDD-DA50-14FD1052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319F-71EF-A521-D513-D0326C65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7DC39-5ADD-4819-BCDF-0A927FC5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0F52-EFB8-FE8D-D650-6D3329D4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6470-521A-A60A-182F-5353B7B2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7637-4915-EB27-E598-0A07C897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62BD-BD6F-CC29-6BE7-BD49D25AC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C1B36-C4E5-AE36-6C88-DD914C01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7759-DF06-6211-6DB2-948C9D6E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BF62-1CC2-AEF1-3174-5EFAAF24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0A82-CEDD-2BFC-08EB-5AD1F79D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000C-4459-63E3-791F-CAFF7E8D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39D1-911B-2E4A-6C25-068F2622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26ADB-C5FD-23A4-BF9A-E23806FA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C6B13-339F-83FB-8DE6-CA77A7213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5F6AC-5F0E-3D28-CFF9-AAFE0EE37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3C90F-EF42-7DC4-989B-3FA08552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F0328-8241-DE87-7E9B-4E0E9090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AF53D-AC7E-BD34-696B-860AFDF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E7BF-F41C-C797-2F60-4A848932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6FAE6-38AF-DE65-AB4D-221D677B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BF69A-6EBC-4B4F-F656-81FECE15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BD92F-873E-D9D3-5808-CA59C081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3DA1F-C849-7C39-10D1-74DE94F5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CA84A-2278-32EB-4339-66232EE6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D5B33-C33B-BD11-C8BA-9C5FAE4E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2DDD-68B8-04B0-699E-1C168639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6B09-47CA-3EE9-C9BE-B4E94E57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1C2A3-7799-609F-AD97-7ED94779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62205-FA15-4F35-EA76-BEE7298E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8763-B44A-E06F-D7CE-CA236C3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2FDB-03F6-9E80-7A3B-EA690424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0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3C9C-C13B-C8FF-99AA-327B7FC6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1F494-BC4F-B99E-B5D8-2544070AD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8C8C-763C-9F97-DC64-0F451B249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5A146-3465-E6BA-FAE8-CCC1F352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BD0C4-EC7C-B14A-2D49-2ACB5639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885F4-6A9B-B370-938B-246EEEB0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DCB3B-AFCA-9FD1-6B6B-BDB629CF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EE80-DB6B-6F49-D416-177E8AEE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864E-B1DB-E776-9892-EDB6692CA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24AE-B26D-394B-B28F-18FF1228E6B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78708-F486-C1C5-07BB-3081F8391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3CA0-7245-8998-82D3-FEA42F0EB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ADE9-30B7-6047-82FC-361222CB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://www.royalcyber.com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royalcyberusa?lang=en" TargetMode="External"/><Relationship Id="rId11" Type="http://schemas.openxmlformats.org/officeDocument/2006/relationships/hyperlink" Target="https://www.instagram.com/royalcyber/?hl=en" TargetMode="External"/><Relationship Id="rId5" Type="http://schemas.openxmlformats.org/officeDocument/2006/relationships/hyperlink" Target="mailto:info@royalcyber.com" TargetMode="External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hyperlink" Target="https://facebook.com/RoyalCyb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gitlab.com/devops-tools/azure-devops-vs-gitlab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C301-C14E-626C-6396-24572CE5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A0D1-FC69-97E5-7EE9-45729EC3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F4DB4-7C4E-E14B-FCFC-A21093A290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84134D-8294-D3B3-7AC2-956716A177B8}"/>
              </a:ext>
            </a:extLst>
          </p:cNvPr>
          <p:cNvSpPr/>
          <p:nvPr/>
        </p:nvSpPr>
        <p:spPr>
          <a:xfrm>
            <a:off x="0" y="162732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8CA9D7F-1643-D883-0BCC-F4E7D9319F45}"/>
              </a:ext>
            </a:extLst>
          </p:cNvPr>
          <p:cNvSpPr/>
          <p:nvPr/>
        </p:nvSpPr>
        <p:spPr>
          <a:xfrm>
            <a:off x="180156" y="162732"/>
            <a:ext cx="4818777" cy="6858000"/>
          </a:xfrm>
          <a:prstGeom prst="parallelogram">
            <a:avLst>
              <a:gd name="adj" fmla="val 167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792865B-5D9C-FA09-97AA-F00FA0904560}"/>
              </a:ext>
            </a:extLst>
          </p:cNvPr>
          <p:cNvSpPr/>
          <p:nvPr/>
        </p:nvSpPr>
        <p:spPr>
          <a:xfrm>
            <a:off x="0" y="162732"/>
            <a:ext cx="4818777" cy="6858000"/>
          </a:xfrm>
          <a:prstGeom prst="parallelogram">
            <a:avLst>
              <a:gd name="adj" fmla="val 16787"/>
            </a:avLst>
          </a:prstGeom>
          <a:solidFill>
            <a:srgbClr val="3547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90BB16-3050-34CD-447F-1B41BCFBFDA9}"/>
              </a:ext>
            </a:extLst>
          </p:cNvPr>
          <p:cNvSpPr txBox="1">
            <a:spLocks/>
          </p:cNvSpPr>
          <p:nvPr/>
        </p:nvSpPr>
        <p:spPr>
          <a:xfrm>
            <a:off x="1012597" y="3055051"/>
            <a:ext cx="5499413" cy="257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Jira-</a:t>
            </a:r>
            <a:r>
              <a:rPr lang="en-US" sz="5400" b="1" dirty="0" err="1">
                <a:solidFill>
                  <a:schemeClr val="bg1"/>
                </a:solidFill>
              </a:rPr>
              <a:t>AzureDevops</a:t>
            </a:r>
            <a:endParaRPr lang="en-US" sz="5400" b="1" dirty="0">
              <a:solidFill>
                <a:schemeClr val="bg1"/>
              </a:solidFill>
            </a:endParaRPr>
          </a:p>
          <a:p>
            <a:r>
              <a:rPr lang="en-US" sz="5400" b="1" dirty="0">
                <a:solidFill>
                  <a:schemeClr val="bg1"/>
                </a:solidFill>
              </a:rPr>
              <a:t>&amp;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Jira-GitLab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October 2022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96100-568B-2823-E0E5-45BA3462F0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0" y="327965"/>
            <a:ext cx="2896731" cy="682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CBF7-0F11-70A2-2440-D52CF41433EB}"/>
              </a:ext>
            </a:extLst>
          </p:cNvPr>
          <p:cNvSpPr/>
          <p:nvPr/>
        </p:nvSpPr>
        <p:spPr>
          <a:xfrm>
            <a:off x="8610600" y="4851932"/>
            <a:ext cx="3400851" cy="116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55 Shuman Blvd, Suite 275, Naperville, IL 60563 Tel: +1.630.355.6292 |</a:t>
            </a:r>
            <a:b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 Email: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hlinkClick r:id="rId5"/>
              </a:rPr>
              <a:t>info@royalcyber.com</a:t>
            </a:r>
            <a:endParaRPr lang="en-US" sz="16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1E43C2-1F4F-DAD8-A463-BD1363956602}"/>
              </a:ext>
            </a:extLst>
          </p:cNvPr>
          <p:cNvGrpSpPr/>
          <p:nvPr/>
        </p:nvGrpSpPr>
        <p:grpSpPr>
          <a:xfrm>
            <a:off x="10406721" y="6064206"/>
            <a:ext cx="1536708" cy="311238"/>
            <a:chOff x="1074850" y="4744083"/>
            <a:chExt cx="1536708" cy="311238"/>
          </a:xfrm>
        </p:grpSpPr>
        <p:sp>
          <p:nvSpPr>
            <p:cNvPr id="12" name="Freeform 85">
              <a:hlinkClick r:id="rId6"/>
              <a:extLst>
                <a:ext uri="{FF2B5EF4-FFF2-40B4-BE49-F238E27FC236}">
                  <a16:creationId xmlns:a16="http://schemas.microsoft.com/office/drawing/2014/main" id="{668C7054-6F5A-CF23-56AD-E865F9A7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552" y="4797887"/>
              <a:ext cx="294153" cy="238122"/>
            </a:xfrm>
            <a:custGeom>
              <a:avLst/>
              <a:gdLst>
                <a:gd name="T0" fmla="*/ 461 w 462"/>
                <a:gd name="T1" fmla="*/ 45 h 374"/>
                <a:gd name="T2" fmla="*/ 461 w 462"/>
                <a:gd name="T3" fmla="*/ 45 h 374"/>
                <a:gd name="T4" fmla="*/ 408 w 462"/>
                <a:gd name="T5" fmla="*/ 63 h 374"/>
                <a:gd name="T6" fmla="*/ 443 w 462"/>
                <a:gd name="T7" fmla="*/ 10 h 374"/>
                <a:gd name="T8" fmla="*/ 389 w 462"/>
                <a:gd name="T9" fmla="*/ 36 h 374"/>
                <a:gd name="T10" fmla="*/ 319 w 462"/>
                <a:gd name="T11" fmla="*/ 0 h 374"/>
                <a:gd name="T12" fmla="*/ 221 w 462"/>
                <a:gd name="T13" fmla="*/ 98 h 374"/>
                <a:gd name="T14" fmla="*/ 230 w 462"/>
                <a:gd name="T15" fmla="*/ 116 h 374"/>
                <a:gd name="T16" fmla="*/ 35 w 462"/>
                <a:gd name="T17" fmla="*/ 19 h 374"/>
                <a:gd name="T18" fmla="*/ 17 w 462"/>
                <a:gd name="T19" fmla="*/ 72 h 374"/>
                <a:gd name="T20" fmla="*/ 61 w 462"/>
                <a:gd name="T21" fmla="*/ 151 h 374"/>
                <a:gd name="T22" fmla="*/ 17 w 462"/>
                <a:gd name="T23" fmla="*/ 134 h 374"/>
                <a:gd name="T24" fmla="*/ 17 w 462"/>
                <a:gd name="T25" fmla="*/ 134 h 374"/>
                <a:gd name="T26" fmla="*/ 98 w 462"/>
                <a:gd name="T27" fmla="*/ 231 h 374"/>
                <a:gd name="T28" fmla="*/ 70 w 462"/>
                <a:gd name="T29" fmla="*/ 231 h 374"/>
                <a:gd name="T30" fmla="*/ 53 w 462"/>
                <a:gd name="T31" fmla="*/ 231 h 374"/>
                <a:gd name="T32" fmla="*/ 142 w 462"/>
                <a:gd name="T33" fmla="*/ 294 h 374"/>
                <a:gd name="T34" fmla="*/ 26 w 462"/>
                <a:gd name="T35" fmla="*/ 338 h 374"/>
                <a:gd name="T36" fmla="*/ 0 w 462"/>
                <a:gd name="T37" fmla="*/ 338 h 374"/>
                <a:gd name="T38" fmla="*/ 142 w 462"/>
                <a:gd name="T39" fmla="*/ 373 h 374"/>
                <a:gd name="T40" fmla="*/ 408 w 462"/>
                <a:gd name="T41" fmla="*/ 107 h 374"/>
                <a:gd name="T42" fmla="*/ 408 w 462"/>
                <a:gd name="T43" fmla="*/ 98 h 374"/>
                <a:gd name="T44" fmla="*/ 461 w 462"/>
                <a:gd name="T45" fmla="*/ 4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lnTo>
                    <a:pt x="17" y="134"/>
                  </a:ln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3" name="Graphic 6">
              <a:hlinkClick r:id="rId7"/>
              <a:extLst>
                <a:ext uri="{FF2B5EF4-FFF2-40B4-BE49-F238E27FC236}">
                  <a16:creationId xmlns:a16="http://schemas.microsoft.com/office/drawing/2014/main" id="{6B727C4D-33AA-D743-6723-906D9864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850" y="4744083"/>
              <a:ext cx="302146" cy="302146"/>
            </a:xfrm>
            <a:prstGeom prst="rect">
              <a:avLst/>
            </a:prstGeom>
          </p:spPr>
        </p:pic>
        <p:pic>
          <p:nvPicPr>
            <p:cNvPr id="14" name="Graphic 7">
              <a:hlinkClick r:id="rId9"/>
              <a:extLst>
                <a:ext uri="{FF2B5EF4-FFF2-40B4-BE49-F238E27FC236}">
                  <a16:creationId xmlns:a16="http://schemas.microsoft.com/office/drawing/2014/main" id="{CD0CAE64-8863-582A-0EF4-5CDF7F48B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703" y="4744083"/>
              <a:ext cx="302146" cy="302146"/>
            </a:xfrm>
            <a:prstGeom prst="rect">
              <a:avLst/>
            </a:prstGeom>
          </p:spPr>
        </p:pic>
        <p:pic>
          <p:nvPicPr>
            <p:cNvPr id="15" name="Graphic 8">
              <a:hlinkClick r:id="rId11"/>
              <a:extLst>
                <a:ext uri="{FF2B5EF4-FFF2-40B4-BE49-F238E27FC236}">
                  <a16:creationId xmlns:a16="http://schemas.microsoft.com/office/drawing/2014/main" id="{64A7BC29-A4FE-72A9-F052-78244EB7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12" y="4753175"/>
              <a:ext cx="302146" cy="302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527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EF7A50D-37A4-434A-B61D-7BC57713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49207"/>
            <a:ext cx="12192000" cy="511199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F030B02-C221-43AB-8DB4-88F2A5F97DFF}"/>
              </a:ext>
            </a:extLst>
          </p:cNvPr>
          <p:cNvSpPr/>
          <p:nvPr/>
        </p:nvSpPr>
        <p:spPr>
          <a:xfrm>
            <a:off x="0" y="949208"/>
            <a:ext cx="12192000" cy="511199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5227846-1322-4685-9BEE-C74622E8B7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864" y="7055"/>
            <a:ext cx="6624084" cy="6419276"/>
          </a:xfrm>
          <a:prstGeom prst="ellipse">
            <a:avLst/>
          </a:prstGeom>
          <a:gradFill flip="none" rotWithShape="1">
            <a:gsLst>
              <a:gs pos="39000">
                <a:srgbClr val="CC453E">
                  <a:alpha val="80000"/>
                </a:srgbClr>
              </a:gs>
              <a:gs pos="0">
                <a:srgbClr val="E9402F">
                  <a:alpha val="80000"/>
                </a:srgbClr>
              </a:gs>
              <a:gs pos="74746">
                <a:srgbClr val="69123E">
                  <a:alpha val="80000"/>
                </a:srgbClr>
              </a:gs>
              <a:gs pos="100000">
                <a:srgbClr val="2C062A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</p:pic>
      <p:sp>
        <p:nvSpPr>
          <p:cNvPr id="25" name="Oval 24"/>
          <p:cNvSpPr/>
          <p:nvPr/>
        </p:nvSpPr>
        <p:spPr>
          <a:xfrm>
            <a:off x="590993" y="1176193"/>
            <a:ext cx="426720" cy="426720"/>
          </a:xfrm>
          <a:prstGeom prst="ellipse">
            <a:avLst/>
          </a:prstGeom>
          <a:solidFill>
            <a:srgbClr val="35477D"/>
          </a:solidFill>
          <a:ln w="28575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9494" y="1217317"/>
            <a:ext cx="40023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/>
            <a:r>
              <a:rPr lang="en-US" sz="1867" b="1" dirty="0">
                <a:solidFill>
                  <a:prstClr val="black"/>
                </a:solidFill>
                <a:latin typeface="Calibri Light"/>
              </a:rPr>
              <a:t>Jira-</a:t>
            </a:r>
            <a:r>
              <a:rPr lang="en-US" sz="1867" b="1" dirty="0" err="1">
                <a:solidFill>
                  <a:prstClr val="black"/>
                </a:solidFill>
                <a:latin typeface="Calibri Light"/>
              </a:rPr>
              <a:t>AzureDevops</a:t>
            </a:r>
            <a:r>
              <a:rPr lang="en-US" sz="1867" b="1" dirty="0">
                <a:solidFill>
                  <a:prstClr val="black"/>
                </a:solidFill>
                <a:latin typeface="Calibri Light"/>
              </a:rPr>
              <a:t> Integration </a:t>
            </a:r>
          </a:p>
        </p:txBody>
      </p:sp>
      <p:sp>
        <p:nvSpPr>
          <p:cNvPr id="19" name="Arc 18"/>
          <p:cNvSpPr/>
          <p:nvPr/>
        </p:nvSpPr>
        <p:spPr>
          <a:xfrm>
            <a:off x="6470030" y="-1675526"/>
            <a:ext cx="10434163" cy="10434163"/>
          </a:xfrm>
          <a:prstGeom prst="arc">
            <a:avLst>
              <a:gd name="adj1" fmla="val 11234594"/>
              <a:gd name="adj2" fmla="val 13442875"/>
            </a:avLst>
          </a:prstGeom>
          <a:ln>
            <a:solidFill>
              <a:srgbClr val="354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8371" y="1968376"/>
            <a:ext cx="426720" cy="426720"/>
          </a:xfrm>
          <a:prstGeom prst="ellipse">
            <a:avLst/>
          </a:prstGeom>
          <a:solidFill>
            <a:srgbClr val="35477D"/>
          </a:solidFill>
          <a:ln w="28575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69494" y="1995039"/>
            <a:ext cx="58483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/>
            <a:r>
              <a:rPr lang="en-US" sz="1867" b="1" dirty="0">
                <a:solidFill>
                  <a:prstClr val="black"/>
                </a:solidFill>
                <a:latin typeface="Calibri Light"/>
              </a:rPr>
              <a:t>Jira-GitLab Integration</a:t>
            </a:r>
          </a:p>
        </p:txBody>
      </p:sp>
      <p:sp>
        <p:nvSpPr>
          <p:cNvPr id="32" name="Oval 31"/>
          <p:cNvSpPr/>
          <p:nvPr/>
        </p:nvSpPr>
        <p:spPr>
          <a:xfrm>
            <a:off x="597493" y="2753213"/>
            <a:ext cx="426720" cy="426720"/>
          </a:xfrm>
          <a:prstGeom prst="ellipse">
            <a:avLst/>
          </a:prstGeom>
          <a:solidFill>
            <a:srgbClr val="35477D"/>
          </a:solidFill>
          <a:ln w="28575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69494" y="2769565"/>
            <a:ext cx="40023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/>
            <a:r>
              <a:rPr lang="en-US" sz="1867" b="1" dirty="0">
                <a:solidFill>
                  <a:prstClr val="black"/>
                </a:solidFill>
                <a:latin typeface="Calibri Light"/>
              </a:rPr>
              <a:t>Power Automate Flow for </a:t>
            </a:r>
            <a:r>
              <a:rPr lang="en-US" sz="1867" b="1" dirty="0" err="1">
                <a:solidFill>
                  <a:prstClr val="black"/>
                </a:solidFill>
                <a:latin typeface="Calibri Light"/>
              </a:rPr>
              <a:t>AzureDevops</a:t>
            </a:r>
            <a:endParaRPr lang="en-US" sz="1867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8371" y="3541556"/>
            <a:ext cx="426720" cy="426720"/>
          </a:xfrm>
          <a:prstGeom prst="ellipse">
            <a:avLst/>
          </a:prstGeom>
          <a:solidFill>
            <a:srgbClr val="35477D"/>
          </a:solidFill>
          <a:ln w="28575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69494" y="3549731"/>
            <a:ext cx="553050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/>
            <a:r>
              <a:rPr lang="en-US" sz="1867" b="1" dirty="0">
                <a:solidFill>
                  <a:prstClr val="black"/>
                </a:solidFill>
                <a:latin typeface="Calibri Light"/>
              </a:rPr>
              <a:t>Power Automate Flow for GitLab</a:t>
            </a:r>
          </a:p>
        </p:txBody>
      </p:sp>
      <p:sp>
        <p:nvSpPr>
          <p:cNvPr id="38" name="Oval 37"/>
          <p:cNvSpPr/>
          <p:nvPr/>
        </p:nvSpPr>
        <p:spPr>
          <a:xfrm>
            <a:off x="588371" y="4326393"/>
            <a:ext cx="426720" cy="426720"/>
          </a:xfrm>
          <a:prstGeom prst="ellipse">
            <a:avLst/>
          </a:prstGeom>
          <a:solidFill>
            <a:srgbClr val="35477D"/>
          </a:solidFill>
          <a:ln w="28575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24214" y="4334568"/>
            <a:ext cx="40023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/>
            <a:r>
              <a:rPr lang="en-US" sz="1867" b="1" dirty="0">
                <a:solidFill>
                  <a:prstClr val="black"/>
                </a:solidFill>
                <a:latin typeface="Calibri Light"/>
              </a:rPr>
              <a:t>Alternate Options</a:t>
            </a:r>
          </a:p>
        </p:txBody>
      </p:sp>
      <p:sp>
        <p:nvSpPr>
          <p:cNvPr id="18" name="Arc 17"/>
          <p:cNvSpPr/>
          <p:nvPr/>
        </p:nvSpPr>
        <p:spPr>
          <a:xfrm>
            <a:off x="6748360" y="-649194"/>
            <a:ext cx="8127499" cy="8127499"/>
          </a:xfrm>
          <a:prstGeom prst="arc">
            <a:avLst>
              <a:gd name="adj1" fmla="val 7901795"/>
              <a:gd name="adj2" fmla="val 12419383"/>
            </a:avLst>
          </a:prstGeom>
          <a:ln>
            <a:solidFill>
              <a:srgbClr val="354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91CAF4-6A10-47B4-A278-2F546B0332D7}"/>
              </a:ext>
            </a:extLst>
          </p:cNvPr>
          <p:cNvSpPr/>
          <p:nvPr/>
        </p:nvSpPr>
        <p:spPr>
          <a:xfrm>
            <a:off x="7104103" y="1516505"/>
            <a:ext cx="160935" cy="160935"/>
          </a:xfrm>
          <a:prstGeom prst="ellipse">
            <a:avLst/>
          </a:prstGeom>
          <a:solidFill>
            <a:schemeClr val="bg1"/>
          </a:solidFill>
          <a:ln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27" name="Oval 26"/>
          <p:cNvSpPr/>
          <p:nvPr/>
        </p:nvSpPr>
        <p:spPr>
          <a:xfrm>
            <a:off x="597493" y="5112599"/>
            <a:ext cx="426720" cy="426720"/>
          </a:xfrm>
          <a:prstGeom prst="ellipse">
            <a:avLst/>
          </a:prstGeom>
          <a:solidFill>
            <a:srgbClr val="35477D"/>
          </a:solidFill>
          <a:ln w="28575"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78617" y="5120773"/>
            <a:ext cx="40023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/>
            <a:r>
              <a:rPr lang="en-US" sz="1867" b="1" dirty="0">
                <a:solidFill>
                  <a:prstClr val="black"/>
                </a:solidFill>
                <a:latin typeface="Calibri Light"/>
              </a:rPr>
              <a:t>Conclusion</a:t>
            </a:r>
          </a:p>
        </p:txBody>
      </p:sp>
      <p:sp>
        <p:nvSpPr>
          <p:cNvPr id="4" name="Oval 3"/>
          <p:cNvSpPr/>
          <p:nvPr/>
        </p:nvSpPr>
        <p:spPr>
          <a:xfrm flipH="1">
            <a:off x="6925856" y="520816"/>
            <a:ext cx="6659389" cy="6400800"/>
          </a:xfrm>
          <a:prstGeom prst="ellipse">
            <a:avLst/>
          </a:prstGeom>
          <a:gradFill flip="none" rotWithShape="1">
            <a:gsLst>
              <a:gs pos="39000">
                <a:srgbClr val="D0CECE">
                  <a:alpha val="70000"/>
                </a:srgbClr>
              </a:gs>
              <a:gs pos="0">
                <a:srgbClr val="35477D">
                  <a:alpha val="39000"/>
                </a:srgbClr>
              </a:gs>
              <a:gs pos="74000">
                <a:schemeClr val="accent1">
                  <a:lumMod val="75000"/>
                  <a:alpha val="54000"/>
                </a:schemeClr>
              </a:gs>
              <a:gs pos="100000">
                <a:schemeClr val="tx2">
                  <a:lumMod val="7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A3FA597-E08C-4939-81BB-DA080539A0E2}"/>
              </a:ext>
            </a:extLst>
          </p:cNvPr>
          <p:cNvSpPr/>
          <p:nvPr/>
        </p:nvSpPr>
        <p:spPr>
          <a:xfrm>
            <a:off x="6439064" y="2801277"/>
            <a:ext cx="160935" cy="160935"/>
          </a:xfrm>
          <a:prstGeom prst="ellipse">
            <a:avLst/>
          </a:prstGeom>
          <a:solidFill>
            <a:schemeClr val="bg1"/>
          </a:solidFill>
          <a:ln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480310" y="2842523"/>
            <a:ext cx="78443" cy="78443"/>
          </a:xfrm>
          <a:prstGeom prst="ellipse">
            <a:avLst/>
          </a:prstGeom>
          <a:solidFill>
            <a:srgbClr val="C06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45348" y="1552778"/>
            <a:ext cx="78443" cy="78443"/>
          </a:xfrm>
          <a:prstGeom prst="ellipse">
            <a:avLst/>
          </a:prstGeom>
          <a:solidFill>
            <a:srgbClr val="C06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A0B1774C-B71B-4912-BD63-67169BE59650}" type="slidenum">
              <a:rPr lang="en-US" smtClean="0"/>
              <a:pPr defTabSz="91440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6C13B-77FC-3739-E5DC-E68D960A2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490088"/>
            <a:ext cx="1346003" cy="31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0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Jira-AzureDevops Integration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B1774C-B71B-4912-BD63-67169BE5965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6DF23D-92BB-9C81-B2FB-9171F5A1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0088"/>
            <a:ext cx="1346003" cy="317272"/>
          </a:xfrm>
          <a:prstGeom prst="rect">
            <a:avLst/>
          </a:prstGeom>
        </p:spPr>
      </p:pic>
      <p:graphicFrame>
        <p:nvGraphicFramePr>
          <p:cNvPr id="27" name="TextBox 22">
            <a:extLst>
              <a:ext uri="{FF2B5EF4-FFF2-40B4-BE49-F238E27FC236}">
                <a16:creationId xmlns:a16="http://schemas.microsoft.com/office/drawing/2014/main" id="{1A9AF784-0D3E-227C-E3C3-2620A5970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7351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135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Jira-GitLab Integration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B1774C-B71B-4912-BD63-67169BE5965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6DF23D-92BB-9C81-B2FB-9171F5A1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0088"/>
            <a:ext cx="1346003" cy="317272"/>
          </a:xfrm>
          <a:prstGeom prst="rect">
            <a:avLst/>
          </a:prstGeom>
        </p:spPr>
      </p:pic>
      <p:graphicFrame>
        <p:nvGraphicFramePr>
          <p:cNvPr id="27" name="TextBox 22">
            <a:extLst>
              <a:ext uri="{FF2B5EF4-FFF2-40B4-BE49-F238E27FC236}">
                <a16:creationId xmlns:a16="http://schemas.microsoft.com/office/drawing/2014/main" id="{1A9AF784-0D3E-227C-E3C3-2620A5970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7273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435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Freeform: Shape 3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AC29DFE-F5D5-72EB-2E95-F888BE5E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43" y="520749"/>
            <a:ext cx="3678148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6" name="Arc 3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Automate Flow for AzureDevops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B1774C-B71B-4912-BD63-67169BE596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0" name="TextBox 26">
            <a:extLst>
              <a:ext uri="{FF2B5EF4-FFF2-40B4-BE49-F238E27FC236}">
                <a16:creationId xmlns:a16="http://schemas.microsoft.com/office/drawing/2014/main" id="{611EA76D-16A5-8A8B-787F-716818A0A83D}"/>
              </a:ext>
            </a:extLst>
          </p:cNvPr>
          <p:cNvGraphicFramePr/>
          <p:nvPr/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532F0F03-F3E9-9BE7-8606-96238E9A27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490088"/>
            <a:ext cx="1346003" cy="31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3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Automate Flow for GitLab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B1774C-B71B-4912-BD63-67169BE596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40" name="TextBox 26">
            <a:extLst>
              <a:ext uri="{FF2B5EF4-FFF2-40B4-BE49-F238E27FC236}">
                <a16:creationId xmlns:a16="http://schemas.microsoft.com/office/drawing/2014/main" id="{611EA76D-16A5-8A8B-787F-716818A0A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631533"/>
              </p:ext>
            </p:extLst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532F0F03-F3E9-9BE7-8606-96238E9A2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490088"/>
            <a:ext cx="1346003" cy="317272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872F5F-93A9-9737-CCEB-546648A74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8122" y="1017141"/>
            <a:ext cx="3580251" cy="53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Alternate options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B1774C-B71B-4912-BD63-67169BE596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25" name="TextBox 22">
            <a:extLst>
              <a:ext uri="{FF2B5EF4-FFF2-40B4-BE49-F238E27FC236}">
                <a16:creationId xmlns:a16="http://schemas.microsoft.com/office/drawing/2014/main" id="{DB279681-E0B4-1846-AE42-AE3970BF4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5768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38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7EFF1-28E9-959D-7D93-C3373F05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AzureDevops Vs GitLab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3635E-47CB-AA19-9710-CBD9A8D8417C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  <a:hlinkClick r:id="rId2"/>
              </a:rPr>
              <a:t>https://about.gitlab.com/devops-tools/azure-devops-vs-gitlab/</a:t>
            </a:r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F12B8A4-6055-1E01-ECB6-256006A5F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26643"/>
              </p:ext>
            </p:extLst>
          </p:nvPr>
        </p:nvGraphicFramePr>
        <p:xfrm>
          <a:off x="5411053" y="661701"/>
          <a:ext cx="6014185" cy="510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438">
                  <a:extLst>
                    <a:ext uri="{9D8B030D-6E8A-4147-A177-3AD203B41FA5}">
                      <a16:colId xmlns:a16="http://schemas.microsoft.com/office/drawing/2014/main" val="581658640"/>
                    </a:ext>
                  </a:extLst>
                </a:gridCol>
                <a:gridCol w="2958747">
                  <a:extLst>
                    <a:ext uri="{9D8B030D-6E8A-4147-A177-3AD203B41FA5}">
                      <a16:colId xmlns:a16="http://schemas.microsoft.com/office/drawing/2014/main" val="3728283536"/>
                    </a:ext>
                  </a:extLst>
                </a:gridCol>
              </a:tblGrid>
              <a:tr h="382897">
                <a:tc>
                  <a:txBody>
                    <a:bodyPr/>
                    <a:lstStyle/>
                    <a:p>
                      <a:r>
                        <a:rPr lang="en-US" sz="1700"/>
                        <a:t>AzureDevops</a:t>
                      </a:r>
                    </a:p>
                  </a:txBody>
                  <a:tcPr marL="87022" marR="87022" marT="43511" marB="43511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GitLab</a:t>
                      </a:r>
                    </a:p>
                  </a:txBody>
                  <a:tcPr marL="87022" marR="87022" marT="43511" marB="43511"/>
                </a:tc>
                <a:extLst>
                  <a:ext uri="{0D108BD9-81ED-4DB2-BD59-A6C34878D82A}">
                    <a16:rowId xmlns:a16="http://schemas.microsoft.com/office/drawing/2014/main" val="225336007"/>
                  </a:ext>
                </a:extLst>
              </a:tr>
              <a:tr h="643963">
                <a:tc>
                  <a:txBody>
                    <a:bodyPr/>
                    <a:lstStyle/>
                    <a:p>
                      <a:r>
                        <a:rPr lang="en-US" sz="1700"/>
                        <a:t>Ideal Solution for Microsoft Shop</a:t>
                      </a:r>
                    </a:p>
                  </a:txBody>
                  <a:tcPr marL="87022" marR="87022" marT="43511" marB="43511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Not Ideal for Microsoft shop</a:t>
                      </a:r>
                    </a:p>
                  </a:txBody>
                  <a:tcPr marL="87022" marR="87022" marT="43511" marB="43511"/>
                </a:tc>
                <a:extLst>
                  <a:ext uri="{0D108BD9-81ED-4DB2-BD59-A6C34878D82A}">
                    <a16:rowId xmlns:a16="http://schemas.microsoft.com/office/drawing/2014/main" val="3233878337"/>
                  </a:ext>
                </a:extLst>
              </a:tr>
              <a:tr h="382897">
                <a:tc>
                  <a:txBody>
                    <a:bodyPr/>
                    <a:lstStyle/>
                    <a:p>
                      <a:r>
                        <a:rPr lang="en-US" sz="1700" dirty="0"/>
                        <a:t>No Native Security Solutions</a:t>
                      </a:r>
                    </a:p>
                  </a:txBody>
                  <a:tcPr marL="87022" marR="87022" marT="43511" marB="43511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In Built Security Solutions</a:t>
                      </a:r>
                    </a:p>
                  </a:txBody>
                  <a:tcPr marL="87022" marR="87022" marT="43511" marB="43511"/>
                </a:tc>
                <a:extLst>
                  <a:ext uri="{0D108BD9-81ED-4DB2-BD59-A6C34878D82A}">
                    <a16:rowId xmlns:a16="http://schemas.microsoft.com/office/drawing/2014/main" val="350524392"/>
                  </a:ext>
                </a:extLst>
              </a:tr>
              <a:tr h="643963">
                <a:tc>
                  <a:txBody>
                    <a:bodyPr/>
                    <a:lstStyle/>
                    <a:p>
                      <a:r>
                        <a:rPr lang="en-US" sz="1700"/>
                        <a:t>Supports Native .net and other PL Tests</a:t>
                      </a:r>
                    </a:p>
                  </a:txBody>
                  <a:tcPr marL="87022" marR="87022" marT="43511" marB="43511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Doesn’t have the .net and other PL tests</a:t>
                      </a:r>
                    </a:p>
                  </a:txBody>
                  <a:tcPr marL="87022" marR="87022" marT="43511" marB="43511"/>
                </a:tc>
                <a:extLst>
                  <a:ext uri="{0D108BD9-81ED-4DB2-BD59-A6C34878D82A}">
                    <a16:rowId xmlns:a16="http://schemas.microsoft.com/office/drawing/2014/main" val="805276547"/>
                  </a:ext>
                </a:extLst>
              </a:tr>
              <a:tr h="643963">
                <a:tc>
                  <a:txBody>
                    <a:bodyPr/>
                    <a:lstStyle/>
                    <a:p>
                      <a:r>
                        <a:rPr lang="en-US" sz="1700"/>
                        <a:t>Lack of Yaml support in release pipelines</a:t>
                      </a:r>
                    </a:p>
                  </a:txBody>
                  <a:tcPr marL="87022" marR="87022" marT="43511" marB="43511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Yaml is supported at all phases</a:t>
                      </a:r>
                    </a:p>
                  </a:txBody>
                  <a:tcPr marL="87022" marR="87022" marT="43511" marB="43511"/>
                </a:tc>
                <a:extLst>
                  <a:ext uri="{0D108BD9-81ED-4DB2-BD59-A6C34878D82A}">
                    <a16:rowId xmlns:a16="http://schemas.microsoft.com/office/drawing/2014/main" val="3879698698"/>
                  </a:ext>
                </a:extLst>
              </a:tr>
              <a:tr h="905029">
                <a:tc>
                  <a:txBody>
                    <a:bodyPr/>
                    <a:lstStyle/>
                    <a:p>
                      <a:r>
                        <a:rPr lang="en-US" sz="1700"/>
                        <a:t>Native Support to deploy to any cloud</a:t>
                      </a:r>
                    </a:p>
                  </a:txBody>
                  <a:tcPr marL="87022" marR="87022" marT="43511" marB="43511"/>
                </a:tc>
                <a:tc>
                  <a:txBody>
                    <a:bodyPr/>
                    <a:lstStyle/>
                    <a:p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native support for publication to AWS, Google and Azure clouds,</a:t>
                      </a:r>
                      <a:endParaRPr lang="en-US" sz="1700"/>
                    </a:p>
                  </a:txBody>
                  <a:tcPr marL="87022" marR="87022" marT="43511" marB="43511"/>
                </a:tc>
                <a:extLst>
                  <a:ext uri="{0D108BD9-81ED-4DB2-BD59-A6C34878D82A}">
                    <a16:rowId xmlns:a16="http://schemas.microsoft.com/office/drawing/2014/main" val="1647595383"/>
                  </a:ext>
                </a:extLst>
              </a:tr>
              <a:tr h="473842">
                <a:tc>
                  <a:txBody>
                    <a:bodyPr/>
                    <a:lstStyle/>
                    <a:p>
                      <a:r>
                        <a:rPr lang="en-US" sz="1700" dirty="0"/>
                        <a:t>Dashboard Availability</a:t>
                      </a:r>
                    </a:p>
                  </a:txBody>
                  <a:tcPr marL="87022" marR="87022" marT="43511" marB="43511"/>
                </a:tc>
                <a:tc>
                  <a:txBody>
                    <a:bodyPr/>
                    <a:lstStyle/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</a:t>
                      </a:r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Dashboards</a:t>
                      </a:r>
                      <a:endParaRPr lang="en-US" sz="1700" dirty="0"/>
                    </a:p>
                  </a:txBody>
                  <a:tcPr marL="87022" marR="87022" marT="43511" marB="43511"/>
                </a:tc>
                <a:extLst>
                  <a:ext uri="{0D108BD9-81ED-4DB2-BD59-A6C34878D82A}">
                    <a16:rowId xmlns:a16="http://schemas.microsoft.com/office/drawing/2014/main" val="1436493091"/>
                  </a:ext>
                </a:extLst>
              </a:tr>
              <a:tr h="382897">
                <a:tc>
                  <a:txBody>
                    <a:bodyPr/>
                    <a:lstStyle/>
                    <a:p>
                      <a:r>
                        <a:rPr lang="en-US" sz="1700"/>
                        <a:t>User Support is Exceptional</a:t>
                      </a:r>
                    </a:p>
                  </a:txBody>
                  <a:tcPr marL="87022" marR="87022" marT="43511" marB="4351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User Support is Good</a:t>
                      </a:r>
                    </a:p>
                  </a:txBody>
                  <a:tcPr marL="87022" marR="87022" marT="43511" marB="43511"/>
                </a:tc>
                <a:extLst>
                  <a:ext uri="{0D108BD9-81ED-4DB2-BD59-A6C34878D82A}">
                    <a16:rowId xmlns:a16="http://schemas.microsoft.com/office/drawing/2014/main" val="1606665762"/>
                  </a:ext>
                </a:extLst>
              </a:tr>
              <a:tr h="643963">
                <a:tc>
                  <a:txBody>
                    <a:bodyPr/>
                    <a:lstStyle/>
                    <a:p>
                      <a:r>
                        <a:rPr lang="en-US" sz="1700"/>
                        <a:t>Not many Advance features available</a:t>
                      </a:r>
                    </a:p>
                  </a:txBody>
                  <a:tcPr marL="87022" marR="87022" marT="43511" marB="4351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Lot of Advance Features available</a:t>
                      </a:r>
                    </a:p>
                  </a:txBody>
                  <a:tcPr marL="87022" marR="87022" marT="43511" marB="43511"/>
                </a:tc>
                <a:extLst>
                  <a:ext uri="{0D108BD9-81ED-4DB2-BD59-A6C34878D82A}">
                    <a16:rowId xmlns:a16="http://schemas.microsoft.com/office/drawing/2014/main" val="2482461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43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267</Words>
  <Application>Microsoft Macintosh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Agenda</vt:lpstr>
      <vt:lpstr>Jira-AzureDevops Integration</vt:lpstr>
      <vt:lpstr>Jira-GitLab Integration</vt:lpstr>
      <vt:lpstr>Power Automate Flow for AzureDevops</vt:lpstr>
      <vt:lpstr>Power Automate Flow for GitLab</vt:lpstr>
      <vt:lpstr>Alternate options</vt:lpstr>
      <vt:lpstr>AzureDevops Vs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Sudhakar Kethireddy</dc:creator>
  <cp:lastModifiedBy>Sudhakar Kethireddy</cp:lastModifiedBy>
  <cp:revision>1</cp:revision>
  <dcterms:created xsi:type="dcterms:W3CDTF">2022-10-27T15:08:03Z</dcterms:created>
  <dcterms:modified xsi:type="dcterms:W3CDTF">2022-11-02T05:12:42Z</dcterms:modified>
</cp:coreProperties>
</file>