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sldIdLst>
    <p:sldId id="260" r:id="rId3"/>
    <p:sldId id="258" r:id="rId4"/>
    <p:sldId id="264" r:id="rId5"/>
    <p:sldId id="265" r:id="rId6"/>
    <p:sldId id="256" r:id="rId7"/>
    <p:sldId id="275" r:id="rId8"/>
    <p:sldId id="271" r:id="rId9"/>
    <p:sldId id="277" r:id="rId10"/>
    <p:sldId id="279" r:id="rId11"/>
    <p:sldId id="257" r:id="rId12"/>
    <p:sldId id="272" r:id="rId13"/>
    <p:sldId id="273" r:id="rId14"/>
    <p:sldId id="274" r:id="rId15"/>
    <p:sldId id="263" r:id="rId16"/>
    <p:sldId id="259" r:id="rId17"/>
    <p:sldId id="281" r:id="rId18"/>
    <p:sldId id="267" r:id="rId19"/>
    <p:sldId id="269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FFC7F-3C46-4E65-AF8C-DDD10DD6B44C}" v="414" dt="2022-06-07T18:14:47.656"/>
    <p1510:client id="{6E7316B8-8C41-4A4B-8CA2-FBBEA7156C54}" v="74" dt="2022-06-07T17:18:31.913"/>
    <p1510:client id="{9B34F814-A77A-47C5-9207-2B7361D105D5}" v="335" dt="2022-06-06T21:02:53.667"/>
    <p1510:client id="{CCF7A850-0CCF-4C75-8D1D-F871E4F83EE9}" v="732" dt="2022-06-04T19:09:14.869"/>
    <p1510:client id="{EC68B9AA-D4CF-4AFD-B33D-A57EC1D1409B}" v="69" dt="2022-06-05T17:14:16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58994-8D24-4838-9B7D-EB5CEC28E7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4609F7-5C53-4316-9E41-A2518A0A133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Control the logistic functions of a hospital </a:t>
          </a:r>
          <a:endParaRPr lang="en-US"/>
        </a:p>
      </dgm:t>
    </dgm:pt>
    <dgm:pt modelId="{0CCD75F5-3EF2-43E3-A719-BB050E05044A}" type="parTrans" cxnId="{05D418C0-E1A4-4F6A-B4EA-9E3AEB47AD56}">
      <dgm:prSet/>
      <dgm:spPr/>
      <dgm:t>
        <a:bodyPr/>
        <a:lstStyle/>
        <a:p>
          <a:endParaRPr lang="en-US"/>
        </a:p>
      </dgm:t>
    </dgm:pt>
    <dgm:pt modelId="{3A67E1FF-C96C-4E62-A827-4B573ED1AA13}" type="sibTrans" cxnId="{05D418C0-E1A4-4F6A-B4EA-9E3AEB47AD56}">
      <dgm:prSet/>
      <dgm:spPr/>
      <dgm:t>
        <a:bodyPr/>
        <a:lstStyle/>
        <a:p>
          <a:endParaRPr lang="en-US"/>
        </a:p>
      </dgm:t>
    </dgm:pt>
    <dgm:pt modelId="{DA1E4212-09E0-49B2-8BDA-EBCA03BA085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Create relationships between a patient and a doctor,  a doctor and a nurse and a nurse with the patient.</a:t>
          </a:r>
          <a:endParaRPr lang="en-US"/>
        </a:p>
      </dgm:t>
    </dgm:pt>
    <dgm:pt modelId="{200ECF54-FB96-462C-A022-D9C00C48146D}" type="parTrans" cxnId="{FFBCBEA9-97E8-4ED6-8937-33CA86863075}">
      <dgm:prSet/>
      <dgm:spPr/>
      <dgm:t>
        <a:bodyPr/>
        <a:lstStyle/>
        <a:p>
          <a:endParaRPr lang="en-US"/>
        </a:p>
      </dgm:t>
    </dgm:pt>
    <dgm:pt modelId="{4A05A332-69B4-477E-A285-AA19AE1CA96F}" type="sibTrans" cxnId="{FFBCBEA9-97E8-4ED6-8937-33CA86863075}">
      <dgm:prSet/>
      <dgm:spPr/>
      <dgm:t>
        <a:bodyPr/>
        <a:lstStyle/>
        <a:p>
          <a:endParaRPr lang="en-US"/>
        </a:p>
      </dgm:t>
    </dgm:pt>
    <dgm:pt modelId="{F153302C-59C1-4ED5-9586-E04639B91E7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Improve the doctor´s and nurse´s job and the access to all the information.  </a:t>
          </a:r>
          <a:endParaRPr lang="en-US"/>
        </a:p>
      </dgm:t>
    </dgm:pt>
    <dgm:pt modelId="{2F7A551A-8AB6-4C62-8F41-5FA659F741EF}" type="parTrans" cxnId="{C42E0C63-5721-43AE-AF70-A1D6A18DAA1D}">
      <dgm:prSet/>
      <dgm:spPr/>
      <dgm:t>
        <a:bodyPr/>
        <a:lstStyle/>
        <a:p>
          <a:endParaRPr lang="en-US"/>
        </a:p>
      </dgm:t>
    </dgm:pt>
    <dgm:pt modelId="{B0D7D5BD-D494-409B-97D5-280F5A779777}" type="sibTrans" cxnId="{C42E0C63-5721-43AE-AF70-A1D6A18DAA1D}">
      <dgm:prSet/>
      <dgm:spPr/>
      <dgm:t>
        <a:bodyPr/>
        <a:lstStyle/>
        <a:p>
          <a:endParaRPr lang="en-US"/>
        </a:p>
      </dgm:t>
    </dgm:pt>
    <dgm:pt modelId="{275A95D7-64BF-4677-87BA-5D7E61DC286D}" type="pres">
      <dgm:prSet presAssocID="{B3758994-8D24-4838-9B7D-EB5CEC28E7CA}" presName="root" presStyleCnt="0">
        <dgm:presLayoutVars>
          <dgm:dir/>
          <dgm:resizeHandles val="exact"/>
        </dgm:presLayoutVars>
      </dgm:prSet>
      <dgm:spPr/>
    </dgm:pt>
    <dgm:pt modelId="{0216E51F-7EFE-4992-8300-C9408DCD6B95}" type="pres">
      <dgm:prSet presAssocID="{0A4609F7-5C53-4316-9E41-A2518A0A133C}" presName="compNode" presStyleCnt="0"/>
      <dgm:spPr/>
    </dgm:pt>
    <dgm:pt modelId="{9BEF2D32-38EF-4043-8A0D-D2802D6ABA9D}" type="pres">
      <dgm:prSet presAssocID="{0A4609F7-5C53-4316-9E41-A2518A0A133C}" presName="bgRect" presStyleLbl="bgShp" presStyleIdx="0" presStyleCnt="3"/>
      <dgm:spPr/>
    </dgm:pt>
    <dgm:pt modelId="{E97081FB-F7F5-44A2-8D8A-D6A5A07A9074}" type="pres">
      <dgm:prSet presAssocID="{0A4609F7-5C53-4316-9E41-A2518A0A13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4C9B4367-1F74-4A52-A41C-DD2C094E646B}" type="pres">
      <dgm:prSet presAssocID="{0A4609F7-5C53-4316-9E41-A2518A0A133C}" presName="spaceRect" presStyleCnt="0"/>
      <dgm:spPr/>
    </dgm:pt>
    <dgm:pt modelId="{0C6E9273-A9C6-4175-A436-C9357F145658}" type="pres">
      <dgm:prSet presAssocID="{0A4609F7-5C53-4316-9E41-A2518A0A133C}" presName="parTx" presStyleLbl="revTx" presStyleIdx="0" presStyleCnt="3">
        <dgm:presLayoutVars>
          <dgm:chMax val="0"/>
          <dgm:chPref val="0"/>
        </dgm:presLayoutVars>
      </dgm:prSet>
      <dgm:spPr/>
    </dgm:pt>
    <dgm:pt modelId="{CA2E069F-E4C3-4C04-B4E2-4BF727E30287}" type="pres">
      <dgm:prSet presAssocID="{3A67E1FF-C96C-4E62-A827-4B573ED1AA13}" presName="sibTrans" presStyleCnt="0"/>
      <dgm:spPr/>
    </dgm:pt>
    <dgm:pt modelId="{3C22EE5E-9C39-487D-950B-C4038E2B8AD6}" type="pres">
      <dgm:prSet presAssocID="{DA1E4212-09E0-49B2-8BDA-EBCA03BA0857}" presName="compNode" presStyleCnt="0"/>
      <dgm:spPr/>
    </dgm:pt>
    <dgm:pt modelId="{4F7B4CFA-DFB5-4CDE-8B7B-16DC83925574}" type="pres">
      <dgm:prSet presAssocID="{DA1E4212-09E0-49B2-8BDA-EBCA03BA0857}" presName="bgRect" presStyleLbl="bgShp" presStyleIdx="1" presStyleCnt="3"/>
      <dgm:spPr/>
    </dgm:pt>
    <dgm:pt modelId="{451F6E17-3D68-48AE-A5A4-D59BE887EE0D}" type="pres">
      <dgm:prSet presAssocID="{DA1E4212-09E0-49B2-8BDA-EBCA03BA08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39BD5CF3-AADF-420A-9864-A795EF58A25B}" type="pres">
      <dgm:prSet presAssocID="{DA1E4212-09E0-49B2-8BDA-EBCA03BA0857}" presName="spaceRect" presStyleCnt="0"/>
      <dgm:spPr/>
    </dgm:pt>
    <dgm:pt modelId="{1E7AAA88-6032-4D8E-B31B-3AC6E6F81D34}" type="pres">
      <dgm:prSet presAssocID="{DA1E4212-09E0-49B2-8BDA-EBCA03BA0857}" presName="parTx" presStyleLbl="revTx" presStyleIdx="1" presStyleCnt="3">
        <dgm:presLayoutVars>
          <dgm:chMax val="0"/>
          <dgm:chPref val="0"/>
        </dgm:presLayoutVars>
      </dgm:prSet>
      <dgm:spPr/>
    </dgm:pt>
    <dgm:pt modelId="{544EE956-E2D3-423F-926C-2A1489C234FF}" type="pres">
      <dgm:prSet presAssocID="{4A05A332-69B4-477E-A285-AA19AE1CA96F}" presName="sibTrans" presStyleCnt="0"/>
      <dgm:spPr/>
    </dgm:pt>
    <dgm:pt modelId="{0C1935B3-01E1-4486-AA10-52C2F7DC58B8}" type="pres">
      <dgm:prSet presAssocID="{F153302C-59C1-4ED5-9586-E04639B91E70}" presName="compNode" presStyleCnt="0"/>
      <dgm:spPr/>
    </dgm:pt>
    <dgm:pt modelId="{E2B33546-FDC0-4E99-8F09-8EAC2ECA21E1}" type="pres">
      <dgm:prSet presAssocID="{F153302C-59C1-4ED5-9586-E04639B91E70}" presName="bgRect" presStyleLbl="bgShp" presStyleIdx="2" presStyleCnt="3"/>
      <dgm:spPr/>
    </dgm:pt>
    <dgm:pt modelId="{86CD4A79-3527-418D-AA40-422766BAE2F6}" type="pres">
      <dgm:prSet presAssocID="{F153302C-59C1-4ED5-9586-E04639B91E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B402DFC7-4765-4618-B0FD-636E35EF9C66}" type="pres">
      <dgm:prSet presAssocID="{F153302C-59C1-4ED5-9586-E04639B91E70}" presName="spaceRect" presStyleCnt="0"/>
      <dgm:spPr/>
    </dgm:pt>
    <dgm:pt modelId="{33B72730-0ACE-4325-AFD4-1F2EBD420565}" type="pres">
      <dgm:prSet presAssocID="{F153302C-59C1-4ED5-9586-E04639B91E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36D05D-E811-4BBC-923C-F5776DF859A8}" type="presOf" srcId="{F153302C-59C1-4ED5-9586-E04639B91E70}" destId="{33B72730-0ACE-4325-AFD4-1F2EBD420565}" srcOrd="0" destOrd="0" presId="urn:microsoft.com/office/officeart/2018/2/layout/IconVerticalSolidList"/>
    <dgm:cxn modelId="{C42E0C63-5721-43AE-AF70-A1D6A18DAA1D}" srcId="{B3758994-8D24-4838-9B7D-EB5CEC28E7CA}" destId="{F153302C-59C1-4ED5-9586-E04639B91E70}" srcOrd="2" destOrd="0" parTransId="{2F7A551A-8AB6-4C62-8F41-5FA659F741EF}" sibTransId="{B0D7D5BD-D494-409B-97D5-280F5A779777}"/>
    <dgm:cxn modelId="{EC82A89F-CE6E-412B-A28E-DE62CA8AFB85}" type="presOf" srcId="{DA1E4212-09E0-49B2-8BDA-EBCA03BA0857}" destId="{1E7AAA88-6032-4D8E-B31B-3AC6E6F81D34}" srcOrd="0" destOrd="0" presId="urn:microsoft.com/office/officeart/2018/2/layout/IconVerticalSolidList"/>
    <dgm:cxn modelId="{FFBCBEA9-97E8-4ED6-8937-33CA86863075}" srcId="{B3758994-8D24-4838-9B7D-EB5CEC28E7CA}" destId="{DA1E4212-09E0-49B2-8BDA-EBCA03BA0857}" srcOrd="1" destOrd="0" parTransId="{200ECF54-FB96-462C-A022-D9C00C48146D}" sibTransId="{4A05A332-69B4-477E-A285-AA19AE1CA96F}"/>
    <dgm:cxn modelId="{31D946B5-3589-4A32-99BE-E38C3F985D33}" type="presOf" srcId="{0A4609F7-5C53-4316-9E41-A2518A0A133C}" destId="{0C6E9273-A9C6-4175-A436-C9357F145658}" srcOrd="0" destOrd="0" presId="urn:microsoft.com/office/officeart/2018/2/layout/IconVerticalSolidList"/>
    <dgm:cxn modelId="{05D418C0-E1A4-4F6A-B4EA-9E3AEB47AD56}" srcId="{B3758994-8D24-4838-9B7D-EB5CEC28E7CA}" destId="{0A4609F7-5C53-4316-9E41-A2518A0A133C}" srcOrd="0" destOrd="0" parTransId="{0CCD75F5-3EF2-43E3-A719-BB050E05044A}" sibTransId="{3A67E1FF-C96C-4E62-A827-4B573ED1AA13}"/>
    <dgm:cxn modelId="{2D5EB3E0-C815-4957-8863-8DA4635DA132}" type="presOf" srcId="{B3758994-8D24-4838-9B7D-EB5CEC28E7CA}" destId="{275A95D7-64BF-4677-87BA-5D7E61DC286D}" srcOrd="0" destOrd="0" presId="urn:microsoft.com/office/officeart/2018/2/layout/IconVerticalSolidList"/>
    <dgm:cxn modelId="{BF9F603B-2090-4F99-B6A3-FE5DB8CCD746}" type="presParOf" srcId="{275A95D7-64BF-4677-87BA-5D7E61DC286D}" destId="{0216E51F-7EFE-4992-8300-C9408DCD6B95}" srcOrd="0" destOrd="0" presId="urn:microsoft.com/office/officeart/2018/2/layout/IconVerticalSolidList"/>
    <dgm:cxn modelId="{CCF3CD2F-72E7-4969-B71F-72B3040627B7}" type="presParOf" srcId="{0216E51F-7EFE-4992-8300-C9408DCD6B95}" destId="{9BEF2D32-38EF-4043-8A0D-D2802D6ABA9D}" srcOrd="0" destOrd="0" presId="urn:microsoft.com/office/officeart/2018/2/layout/IconVerticalSolidList"/>
    <dgm:cxn modelId="{039FFF65-3E67-426A-9150-E16ACBC7239B}" type="presParOf" srcId="{0216E51F-7EFE-4992-8300-C9408DCD6B95}" destId="{E97081FB-F7F5-44A2-8D8A-D6A5A07A9074}" srcOrd="1" destOrd="0" presId="urn:microsoft.com/office/officeart/2018/2/layout/IconVerticalSolidList"/>
    <dgm:cxn modelId="{66C7080D-8DF9-40D1-A3FB-84EDE6A6DEEF}" type="presParOf" srcId="{0216E51F-7EFE-4992-8300-C9408DCD6B95}" destId="{4C9B4367-1F74-4A52-A41C-DD2C094E646B}" srcOrd="2" destOrd="0" presId="urn:microsoft.com/office/officeart/2018/2/layout/IconVerticalSolidList"/>
    <dgm:cxn modelId="{9D14E570-8CD6-4148-BB31-30F9A39A5651}" type="presParOf" srcId="{0216E51F-7EFE-4992-8300-C9408DCD6B95}" destId="{0C6E9273-A9C6-4175-A436-C9357F145658}" srcOrd="3" destOrd="0" presId="urn:microsoft.com/office/officeart/2018/2/layout/IconVerticalSolidList"/>
    <dgm:cxn modelId="{04F8684B-F7D6-4EEC-B678-A4DF46C2985B}" type="presParOf" srcId="{275A95D7-64BF-4677-87BA-5D7E61DC286D}" destId="{CA2E069F-E4C3-4C04-B4E2-4BF727E30287}" srcOrd="1" destOrd="0" presId="urn:microsoft.com/office/officeart/2018/2/layout/IconVerticalSolidList"/>
    <dgm:cxn modelId="{C3D3B116-8979-478D-99BF-78331B47FEC8}" type="presParOf" srcId="{275A95D7-64BF-4677-87BA-5D7E61DC286D}" destId="{3C22EE5E-9C39-487D-950B-C4038E2B8AD6}" srcOrd="2" destOrd="0" presId="urn:microsoft.com/office/officeart/2018/2/layout/IconVerticalSolidList"/>
    <dgm:cxn modelId="{35C92B09-5F11-4984-8D94-917F5D56C63E}" type="presParOf" srcId="{3C22EE5E-9C39-487D-950B-C4038E2B8AD6}" destId="{4F7B4CFA-DFB5-4CDE-8B7B-16DC83925574}" srcOrd="0" destOrd="0" presId="urn:microsoft.com/office/officeart/2018/2/layout/IconVerticalSolidList"/>
    <dgm:cxn modelId="{2F5DBDA3-0EC4-4899-BA26-330561FDCB48}" type="presParOf" srcId="{3C22EE5E-9C39-487D-950B-C4038E2B8AD6}" destId="{451F6E17-3D68-48AE-A5A4-D59BE887EE0D}" srcOrd="1" destOrd="0" presId="urn:microsoft.com/office/officeart/2018/2/layout/IconVerticalSolidList"/>
    <dgm:cxn modelId="{F3ED3EAD-5147-4103-B92F-2524B2540ED5}" type="presParOf" srcId="{3C22EE5E-9C39-487D-950B-C4038E2B8AD6}" destId="{39BD5CF3-AADF-420A-9864-A795EF58A25B}" srcOrd="2" destOrd="0" presId="urn:microsoft.com/office/officeart/2018/2/layout/IconVerticalSolidList"/>
    <dgm:cxn modelId="{0E94E76F-6992-4551-95C1-F75A605A9D6E}" type="presParOf" srcId="{3C22EE5E-9C39-487D-950B-C4038E2B8AD6}" destId="{1E7AAA88-6032-4D8E-B31B-3AC6E6F81D34}" srcOrd="3" destOrd="0" presId="urn:microsoft.com/office/officeart/2018/2/layout/IconVerticalSolidList"/>
    <dgm:cxn modelId="{D8EAD75B-D699-4F0E-9302-DB062DAA2E8D}" type="presParOf" srcId="{275A95D7-64BF-4677-87BA-5D7E61DC286D}" destId="{544EE956-E2D3-423F-926C-2A1489C234FF}" srcOrd="3" destOrd="0" presId="urn:microsoft.com/office/officeart/2018/2/layout/IconVerticalSolidList"/>
    <dgm:cxn modelId="{3E5D90BC-BE6E-4CE1-B0C5-FA2696C86E49}" type="presParOf" srcId="{275A95D7-64BF-4677-87BA-5D7E61DC286D}" destId="{0C1935B3-01E1-4486-AA10-52C2F7DC58B8}" srcOrd="4" destOrd="0" presId="urn:microsoft.com/office/officeart/2018/2/layout/IconVerticalSolidList"/>
    <dgm:cxn modelId="{235701FD-1189-48FA-836E-F3FDBEBB9B22}" type="presParOf" srcId="{0C1935B3-01E1-4486-AA10-52C2F7DC58B8}" destId="{E2B33546-FDC0-4E99-8F09-8EAC2ECA21E1}" srcOrd="0" destOrd="0" presId="urn:microsoft.com/office/officeart/2018/2/layout/IconVerticalSolidList"/>
    <dgm:cxn modelId="{6B430695-5C1D-40EC-8424-D7F52AF14B71}" type="presParOf" srcId="{0C1935B3-01E1-4486-AA10-52C2F7DC58B8}" destId="{86CD4A79-3527-418D-AA40-422766BAE2F6}" srcOrd="1" destOrd="0" presId="urn:microsoft.com/office/officeart/2018/2/layout/IconVerticalSolidList"/>
    <dgm:cxn modelId="{71902318-E35F-4AEA-8F1A-9A19EEF64CE0}" type="presParOf" srcId="{0C1935B3-01E1-4486-AA10-52C2F7DC58B8}" destId="{B402DFC7-4765-4618-B0FD-636E35EF9C66}" srcOrd="2" destOrd="0" presId="urn:microsoft.com/office/officeart/2018/2/layout/IconVerticalSolidList"/>
    <dgm:cxn modelId="{A072282B-BB8E-49F3-8BDC-3FDD2E1E06D8}" type="presParOf" srcId="{0C1935B3-01E1-4486-AA10-52C2F7DC58B8}" destId="{33B72730-0ACE-4325-AFD4-1F2EBD4205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58994-8D24-4838-9B7D-EB5CEC28E7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3302C-59C1-4ED5-9586-E04639B91E7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s-ES" err="1"/>
            <a:t>Follow</a:t>
          </a:r>
          <a:r>
            <a:rPr lang="es-ES"/>
            <a:t> a diagnosis and provide them with medicines</a:t>
          </a:r>
        </a:p>
      </dgm:t>
    </dgm:pt>
    <dgm:pt modelId="{2F7A551A-8AB6-4C62-8F41-5FA659F741EF}" type="parTrans" cxnId="{C42E0C63-5721-43AE-AF70-A1D6A18DAA1D}">
      <dgm:prSet/>
      <dgm:spPr/>
      <dgm:t>
        <a:bodyPr/>
        <a:lstStyle/>
        <a:p>
          <a:endParaRPr lang="en-US"/>
        </a:p>
      </dgm:t>
    </dgm:pt>
    <dgm:pt modelId="{B0D7D5BD-D494-409B-97D5-280F5A779777}" type="sibTrans" cxnId="{C42E0C63-5721-43AE-AF70-A1D6A18DAA1D}">
      <dgm:prSet/>
      <dgm:spPr/>
      <dgm:t>
        <a:bodyPr/>
        <a:lstStyle/>
        <a:p>
          <a:endParaRPr lang="en-US"/>
        </a:p>
      </dgm:t>
    </dgm:pt>
    <dgm:pt modelId="{DA1E4212-09E0-49B2-8BDA-EBCA03BA0857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s-ES"/>
            <a:t>Involved with the patient during all his stay</a:t>
          </a:r>
        </a:p>
      </dgm:t>
    </dgm:pt>
    <dgm:pt modelId="{200ECF54-FB96-462C-A022-D9C00C48146D}" type="parTrans" cxnId="{1A47AC2C-4602-49EC-B9BB-5B3B59C2539D}">
      <dgm:prSet/>
      <dgm:spPr/>
      <dgm:t>
        <a:bodyPr/>
        <a:lstStyle/>
        <a:p>
          <a:endParaRPr lang="en-US"/>
        </a:p>
      </dgm:t>
    </dgm:pt>
    <dgm:pt modelId="{4A05A332-69B4-477E-A285-AA19AE1CA96F}" type="sibTrans" cxnId="{1A47AC2C-4602-49EC-B9BB-5B3B59C2539D}">
      <dgm:prSet/>
      <dgm:spPr/>
      <dgm:t>
        <a:bodyPr/>
        <a:lstStyle/>
        <a:p>
          <a:endParaRPr lang="en-US"/>
        </a:p>
      </dgm:t>
    </dgm:pt>
    <dgm:pt modelId="{0A4609F7-5C53-4316-9E41-A2518A0A133C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s-ES" err="1"/>
            <a:t>Doctors</a:t>
          </a:r>
          <a:r>
            <a:rPr lang="es-ES"/>
            <a:t>, nurses and patients can register</a:t>
          </a:r>
        </a:p>
      </dgm:t>
    </dgm:pt>
    <dgm:pt modelId="{0CCD75F5-3EF2-43E3-A719-BB050E05044A}" type="parTrans" cxnId="{8C9EE079-6650-4682-84D7-5072E4873887}">
      <dgm:prSet/>
      <dgm:spPr/>
      <dgm:t>
        <a:bodyPr/>
        <a:lstStyle/>
        <a:p>
          <a:endParaRPr lang="en-US"/>
        </a:p>
      </dgm:t>
    </dgm:pt>
    <dgm:pt modelId="{3A67E1FF-C96C-4E62-A827-4B573ED1AA13}" type="sibTrans" cxnId="{8C9EE079-6650-4682-84D7-5072E4873887}">
      <dgm:prSet/>
      <dgm:spPr/>
      <dgm:t>
        <a:bodyPr/>
        <a:lstStyle/>
        <a:p>
          <a:endParaRPr lang="en-US"/>
        </a:p>
      </dgm:t>
    </dgm:pt>
    <dgm:pt modelId="{275A95D7-64BF-4677-87BA-5D7E61DC286D}" type="pres">
      <dgm:prSet presAssocID="{B3758994-8D24-4838-9B7D-EB5CEC28E7CA}" presName="root" presStyleCnt="0">
        <dgm:presLayoutVars>
          <dgm:dir/>
          <dgm:resizeHandles val="exact"/>
        </dgm:presLayoutVars>
      </dgm:prSet>
      <dgm:spPr/>
    </dgm:pt>
    <dgm:pt modelId="{0216E51F-7EFE-4992-8300-C9408DCD6B95}" type="pres">
      <dgm:prSet presAssocID="{0A4609F7-5C53-4316-9E41-A2518A0A133C}" presName="compNode" presStyleCnt="0"/>
      <dgm:spPr/>
    </dgm:pt>
    <dgm:pt modelId="{9BEF2D32-38EF-4043-8A0D-D2802D6ABA9D}" type="pres">
      <dgm:prSet presAssocID="{0A4609F7-5C53-4316-9E41-A2518A0A133C}" presName="bgRect" presStyleLbl="bgShp" presStyleIdx="0" presStyleCnt="3"/>
      <dgm:spPr/>
    </dgm:pt>
    <dgm:pt modelId="{E97081FB-F7F5-44A2-8D8A-D6A5A07A9074}" type="pres">
      <dgm:prSet presAssocID="{0A4609F7-5C53-4316-9E41-A2518A0A13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4C9B4367-1F74-4A52-A41C-DD2C094E646B}" type="pres">
      <dgm:prSet presAssocID="{0A4609F7-5C53-4316-9E41-A2518A0A133C}" presName="spaceRect" presStyleCnt="0"/>
      <dgm:spPr/>
    </dgm:pt>
    <dgm:pt modelId="{0C6E9273-A9C6-4175-A436-C9357F145658}" type="pres">
      <dgm:prSet presAssocID="{0A4609F7-5C53-4316-9E41-A2518A0A133C}" presName="parTx" presStyleLbl="revTx" presStyleIdx="0" presStyleCnt="3">
        <dgm:presLayoutVars>
          <dgm:chMax val="0"/>
          <dgm:chPref val="0"/>
        </dgm:presLayoutVars>
      </dgm:prSet>
      <dgm:spPr/>
    </dgm:pt>
    <dgm:pt modelId="{CA2E069F-E4C3-4C04-B4E2-4BF727E30287}" type="pres">
      <dgm:prSet presAssocID="{3A67E1FF-C96C-4E62-A827-4B573ED1AA13}" presName="sibTrans" presStyleCnt="0"/>
      <dgm:spPr/>
    </dgm:pt>
    <dgm:pt modelId="{3C22EE5E-9C39-487D-950B-C4038E2B8AD6}" type="pres">
      <dgm:prSet presAssocID="{DA1E4212-09E0-49B2-8BDA-EBCA03BA0857}" presName="compNode" presStyleCnt="0"/>
      <dgm:spPr/>
    </dgm:pt>
    <dgm:pt modelId="{4F7B4CFA-DFB5-4CDE-8B7B-16DC83925574}" type="pres">
      <dgm:prSet presAssocID="{DA1E4212-09E0-49B2-8BDA-EBCA03BA0857}" presName="bgRect" presStyleLbl="bgShp" presStyleIdx="1" presStyleCnt="3"/>
      <dgm:spPr/>
    </dgm:pt>
    <dgm:pt modelId="{451F6E17-3D68-48AE-A5A4-D59BE887EE0D}" type="pres">
      <dgm:prSet presAssocID="{DA1E4212-09E0-49B2-8BDA-EBCA03BA08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39BD5CF3-AADF-420A-9864-A795EF58A25B}" type="pres">
      <dgm:prSet presAssocID="{DA1E4212-09E0-49B2-8BDA-EBCA03BA0857}" presName="spaceRect" presStyleCnt="0"/>
      <dgm:spPr/>
    </dgm:pt>
    <dgm:pt modelId="{1E7AAA88-6032-4D8E-B31B-3AC6E6F81D34}" type="pres">
      <dgm:prSet presAssocID="{DA1E4212-09E0-49B2-8BDA-EBCA03BA0857}" presName="parTx" presStyleLbl="revTx" presStyleIdx="1" presStyleCnt="3">
        <dgm:presLayoutVars>
          <dgm:chMax val="0"/>
          <dgm:chPref val="0"/>
        </dgm:presLayoutVars>
      </dgm:prSet>
      <dgm:spPr/>
    </dgm:pt>
    <dgm:pt modelId="{544EE956-E2D3-423F-926C-2A1489C234FF}" type="pres">
      <dgm:prSet presAssocID="{4A05A332-69B4-477E-A285-AA19AE1CA96F}" presName="sibTrans" presStyleCnt="0"/>
      <dgm:spPr/>
    </dgm:pt>
    <dgm:pt modelId="{0C1935B3-01E1-4486-AA10-52C2F7DC58B8}" type="pres">
      <dgm:prSet presAssocID="{F153302C-59C1-4ED5-9586-E04639B91E70}" presName="compNode" presStyleCnt="0"/>
      <dgm:spPr/>
    </dgm:pt>
    <dgm:pt modelId="{E2B33546-FDC0-4E99-8F09-8EAC2ECA21E1}" type="pres">
      <dgm:prSet presAssocID="{F153302C-59C1-4ED5-9586-E04639B91E70}" presName="bgRect" presStyleLbl="bgShp" presStyleIdx="2" presStyleCnt="3"/>
      <dgm:spPr/>
    </dgm:pt>
    <dgm:pt modelId="{86CD4A79-3527-418D-AA40-422766BAE2F6}" type="pres">
      <dgm:prSet presAssocID="{F153302C-59C1-4ED5-9586-E04639B91E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B402DFC7-4765-4618-B0FD-636E35EF9C66}" type="pres">
      <dgm:prSet presAssocID="{F153302C-59C1-4ED5-9586-E04639B91E70}" presName="spaceRect" presStyleCnt="0"/>
      <dgm:spPr/>
    </dgm:pt>
    <dgm:pt modelId="{33B72730-0ACE-4325-AFD4-1F2EBD420565}" type="pres">
      <dgm:prSet presAssocID="{F153302C-59C1-4ED5-9586-E04639B91E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6F4F27-A137-401A-8C7D-3FFA670C6309}" type="presOf" srcId="{0A4609F7-5C53-4316-9E41-A2518A0A133C}" destId="{0C6E9273-A9C6-4175-A436-C9357F145658}" srcOrd="0" destOrd="0" presId="urn:microsoft.com/office/officeart/2018/2/layout/IconVerticalSolidList"/>
    <dgm:cxn modelId="{62FA342B-E096-444D-8DF5-B2451CB6A71A}" type="presOf" srcId="{F153302C-59C1-4ED5-9586-E04639B91E70}" destId="{33B72730-0ACE-4325-AFD4-1F2EBD420565}" srcOrd="0" destOrd="0" presId="urn:microsoft.com/office/officeart/2018/2/layout/IconVerticalSolidList"/>
    <dgm:cxn modelId="{1A47AC2C-4602-49EC-B9BB-5B3B59C2539D}" srcId="{B3758994-8D24-4838-9B7D-EB5CEC28E7CA}" destId="{DA1E4212-09E0-49B2-8BDA-EBCA03BA0857}" srcOrd="1" destOrd="0" parTransId="{200ECF54-FB96-462C-A022-D9C00C48146D}" sibTransId="{4A05A332-69B4-477E-A285-AA19AE1CA96F}"/>
    <dgm:cxn modelId="{C42E0C63-5721-43AE-AF70-A1D6A18DAA1D}" srcId="{B3758994-8D24-4838-9B7D-EB5CEC28E7CA}" destId="{F153302C-59C1-4ED5-9586-E04639B91E70}" srcOrd="2" destOrd="0" parTransId="{2F7A551A-8AB6-4C62-8F41-5FA659F741EF}" sibTransId="{B0D7D5BD-D494-409B-97D5-280F5A779777}"/>
    <dgm:cxn modelId="{1EB67649-299A-4AB8-93C6-3FF520A86B16}" type="presOf" srcId="{DA1E4212-09E0-49B2-8BDA-EBCA03BA0857}" destId="{1E7AAA88-6032-4D8E-B31B-3AC6E6F81D34}" srcOrd="0" destOrd="0" presId="urn:microsoft.com/office/officeart/2018/2/layout/IconVerticalSolidList"/>
    <dgm:cxn modelId="{8C9EE079-6650-4682-84D7-5072E4873887}" srcId="{B3758994-8D24-4838-9B7D-EB5CEC28E7CA}" destId="{0A4609F7-5C53-4316-9E41-A2518A0A133C}" srcOrd="0" destOrd="0" parTransId="{0CCD75F5-3EF2-43E3-A719-BB050E05044A}" sibTransId="{3A67E1FF-C96C-4E62-A827-4B573ED1AA13}"/>
    <dgm:cxn modelId="{2D5EB3E0-C815-4957-8863-8DA4635DA132}" type="presOf" srcId="{B3758994-8D24-4838-9B7D-EB5CEC28E7CA}" destId="{275A95D7-64BF-4677-87BA-5D7E61DC286D}" srcOrd="0" destOrd="0" presId="urn:microsoft.com/office/officeart/2018/2/layout/IconVerticalSolidList"/>
    <dgm:cxn modelId="{C0DAA18C-5E4A-4B3E-B088-6FED8B3E8794}" type="presParOf" srcId="{275A95D7-64BF-4677-87BA-5D7E61DC286D}" destId="{0216E51F-7EFE-4992-8300-C9408DCD6B95}" srcOrd="0" destOrd="0" presId="urn:microsoft.com/office/officeart/2018/2/layout/IconVerticalSolidList"/>
    <dgm:cxn modelId="{7DBDEB08-9484-4415-994C-DD0C5DFD71DB}" type="presParOf" srcId="{0216E51F-7EFE-4992-8300-C9408DCD6B95}" destId="{9BEF2D32-38EF-4043-8A0D-D2802D6ABA9D}" srcOrd="0" destOrd="0" presId="urn:microsoft.com/office/officeart/2018/2/layout/IconVerticalSolidList"/>
    <dgm:cxn modelId="{67F97FE4-C972-4833-AEAC-EA0BC4173155}" type="presParOf" srcId="{0216E51F-7EFE-4992-8300-C9408DCD6B95}" destId="{E97081FB-F7F5-44A2-8D8A-D6A5A07A9074}" srcOrd="1" destOrd="0" presId="urn:microsoft.com/office/officeart/2018/2/layout/IconVerticalSolidList"/>
    <dgm:cxn modelId="{E736858A-6DF5-46E4-B49E-20C590C72589}" type="presParOf" srcId="{0216E51F-7EFE-4992-8300-C9408DCD6B95}" destId="{4C9B4367-1F74-4A52-A41C-DD2C094E646B}" srcOrd="2" destOrd="0" presId="urn:microsoft.com/office/officeart/2018/2/layout/IconVerticalSolidList"/>
    <dgm:cxn modelId="{4EA9ACDC-5420-43E4-B4E4-9D2316FEA40D}" type="presParOf" srcId="{0216E51F-7EFE-4992-8300-C9408DCD6B95}" destId="{0C6E9273-A9C6-4175-A436-C9357F145658}" srcOrd="3" destOrd="0" presId="urn:microsoft.com/office/officeart/2018/2/layout/IconVerticalSolidList"/>
    <dgm:cxn modelId="{749B298A-4345-4538-B326-B2D0C6A663BC}" type="presParOf" srcId="{275A95D7-64BF-4677-87BA-5D7E61DC286D}" destId="{CA2E069F-E4C3-4C04-B4E2-4BF727E30287}" srcOrd="1" destOrd="0" presId="urn:microsoft.com/office/officeart/2018/2/layout/IconVerticalSolidList"/>
    <dgm:cxn modelId="{FF2E839E-30FC-4BE6-859C-F98D1FACEE42}" type="presParOf" srcId="{275A95D7-64BF-4677-87BA-5D7E61DC286D}" destId="{3C22EE5E-9C39-487D-950B-C4038E2B8AD6}" srcOrd="2" destOrd="0" presId="urn:microsoft.com/office/officeart/2018/2/layout/IconVerticalSolidList"/>
    <dgm:cxn modelId="{6917DCC1-DEC9-431E-A413-13FDD96655B8}" type="presParOf" srcId="{3C22EE5E-9C39-487D-950B-C4038E2B8AD6}" destId="{4F7B4CFA-DFB5-4CDE-8B7B-16DC83925574}" srcOrd="0" destOrd="0" presId="urn:microsoft.com/office/officeart/2018/2/layout/IconVerticalSolidList"/>
    <dgm:cxn modelId="{58D60BC5-5ED9-4764-88E8-5D88D5E1CC23}" type="presParOf" srcId="{3C22EE5E-9C39-487D-950B-C4038E2B8AD6}" destId="{451F6E17-3D68-48AE-A5A4-D59BE887EE0D}" srcOrd="1" destOrd="0" presId="urn:microsoft.com/office/officeart/2018/2/layout/IconVerticalSolidList"/>
    <dgm:cxn modelId="{D125D1F5-DAA6-4296-A330-B60109534EFF}" type="presParOf" srcId="{3C22EE5E-9C39-487D-950B-C4038E2B8AD6}" destId="{39BD5CF3-AADF-420A-9864-A795EF58A25B}" srcOrd="2" destOrd="0" presId="urn:microsoft.com/office/officeart/2018/2/layout/IconVerticalSolidList"/>
    <dgm:cxn modelId="{345195EF-C8D4-431B-A356-2AFF436ADC8B}" type="presParOf" srcId="{3C22EE5E-9C39-487D-950B-C4038E2B8AD6}" destId="{1E7AAA88-6032-4D8E-B31B-3AC6E6F81D34}" srcOrd="3" destOrd="0" presId="urn:microsoft.com/office/officeart/2018/2/layout/IconVerticalSolidList"/>
    <dgm:cxn modelId="{19412336-2951-448B-A735-882F12569B2A}" type="presParOf" srcId="{275A95D7-64BF-4677-87BA-5D7E61DC286D}" destId="{544EE956-E2D3-423F-926C-2A1489C234FF}" srcOrd="3" destOrd="0" presId="urn:microsoft.com/office/officeart/2018/2/layout/IconVerticalSolidList"/>
    <dgm:cxn modelId="{361BD327-4617-4265-888E-E48A1C2560C3}" type="presParOf" srcId="{275A95D7-64BF-4677-87BA-5D7E61DC286D}" destId="{0C1935B3-01E1-4486-AA10-52C2F7DC58B8}" srcOrd="4" destOrd="0" presId="urn:microsoft.com/office/officeart/2018/2/layout/IconVerticalSolidList"/>
    <dgm:cxn modelId="{5E5AD458-BC27-409A-8835-995308593212}" type="presParOf" srcId="{0C1935B3-01E1-4486-AA10-52C2F7DC58B8}" destId="{E2B33546-FDC0-4E99-8F09-8EAC2ECA21E1}" srcOrd="0" destOrd="0" presId="urn:microsoft.com/office/officeart/2018/2/layout/IconVerticalSolidList"/>
    <dgm:cxn modelId="{DEDB8037-B130-469D-9966-B152788A095A}" type="presParOf" srcId="{0C1935B3-01E1-4486-AA10-52C2F7DC58B8}" destId="{86CD4A79-3527-418D-AA40-422766BAE2F6}" srcOrd="1" destOrd="0" presId="urn:microsoft.com/office/officeart/2018/2/layout/IconVerticalSolidList"/>
    <dgm:cxn modelId="{D544ED87-2055-457B-8B8D-81CC5FB09829}" type="presParOf" srcId="{0C1935B3-01E1-4486-AA10-52C2F7DC58B8}" destId="{B402DFC7-4765-4618-B0FD-636E35EF9C66}" srcOrd="2" destOrd="0" presId="urn:microsoft.com/office/officeart/2018/2/layout/IconVerticalSolidList"/>
    <dgm:cxn modelId="{F896E1BC-C5B4-4446-AA44-04FAE5C7D9AC}" type="presParOf" srcId="{0C1935B3-01E1-4486-AA10-52C2F7DC58B8}" destId="{33B72730-0ACE-4325-AFD4-1F2EBD4205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F2D32-38EF-4043-8A0D-D2802D6ABA9D}">
      <dsp:nvSpPr>
        <dsp:cNvPr id="0" name=""/>
        <dsp:cNvSpPr/>
      </dsp:nvSpPr>
      <dsp:spPr>
        <a:xfrm>
          <a:off x="0" y="338"/>
          <a:ext cx="5704348" cy="7930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081FB-F7F5-44A2-8D8A-D6A5A07A9074}">
      <dsp:nvSpPr>
        <dsp:cNvPr id="0" name=""/>
        <dsp:cNvSpPr/>
      </dsp:nvSpPr>
      <dsp:spPr>
        <a:xfrm>
          <a:off x="239893" y="178771"/>
          <a:ext cx="436169" cy="436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9273-A9C6-4175-A436-C9357F145658}">
      <dsp:nvSpPr>
        <dsp:cNvPr id="0" name=""/>
        <dsp:cNvSpPr/>
      </dsp:nvSpPr>
      <dsp:spPr>
        <a:xfrm>
          <a:off x="915955" y="338"/>
          <a:ext cx="4788392" cy="79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30" tIns="83930" rIns="83930" bIns="839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Control the logistic functions of a hospital </a:t>
          </a:r>
          <a:endParaRPr lang="en-US" sz="1600" kern="1200"/>
        </a:p>
      </dsp:txBody>
      <dsp:txXfrm>
        <a:off x="915955" y="338"/>
        <a:ext cx="4788392" cy="793034"/>
      </dsp:txXfrm>
    </dsp:sp>
    <dsp:sp modelId="{4F7B4CFA-DFB5-4CDE-8B7B-16DC83925574}">
      <dsp:nvSpPr>
        <dsp:cNvPr id="0" name=""/>
        <dsp:cNvSpPr/>
      </dsp:nvSpPr>
      <dsp:spPr>
        <a:xfrm>
          <a:off x="0" y="991632"/>
          <a:ext cx="5704348" cy="7930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F6E17-3D68-48AE-A5A4-D59BE887EE0D}">
      <dsp:nvSpPr>
        <dsp:cNvPr id="0" name=""/>
        <dsp:cNvSpPr/>
      </dsp:nvSpPr>
      <dsp:spPr>
        <a:xfrm>
          <a:off x="239893" y="1170065"/>
          <a:ext cx="436169" cy="436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AAA88-6032-4D8E-B31B-3AC6E6F81D34}">
      <dsp:nvSpPr>
        <dsp:cNvPr id="0" name=""/>
        <dsp:cNvSpPr/>
      </dsp:nvSpPr>
      <dsp:spPr>
        <a:xfrm>
          <a:off x="915955" y="991632"/>
          <a:ext cx="4788392" cy="79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30" tIns="83930" rIns="83930" bIns="839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Create relationships between a patient and a doctor,  a doctor and a nurse and a nurse with the patient.</a:t>
          </a:r>
          <a:endParaRPr lang="en-US" sz="1600" kern="1200"/>
        </a:p>
      </dsp:txBody>
      <dsp:txXfrm>
        <a:off x="915955" y="991632"/>
        <a:ext cx="4788392" cy="793034"/>
      </dsp:txXfrm>
    </dsp:sp>
    <dsp:sp modelId="{E2B33546-FDC0-4E99-8F09-8EAC2ECA21E1}">
      <dsp:nvSpPr>
        <dsp:cNvPr id="0" name=""/>
        <dsp:cNvSpPr/>
      </dsp:nvSpPr>
      <dsp:spPr>
        <a:xfrm>
          <a:off x="0" y="1982926"/>
          <a:ext cx="5704348" cy="7930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4A79-3527-418D-AA40-422766BAE2F6}">
      <dsp:nvSpPr>
        <dsp:cNvPr id="0" name=""/>
        <dsp:cNvSpPr/>
      </dsp:nvSpPr>
      <dsp:spPr>
        <a:xfrm>
          <a:off x="239893" y="2161359"/>
          <a:ext cx="436169" cy="436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72730-0ACE-4325-AFD4-1F2EBD420565}">
      <dsp:nvSpPr>
        <dsp:cNvPr id="0" name=""/>
        <dsp:cNvSpPr/>
      </dsp:nvSpPr>
      <dsp:spPr>
        <a:xfrm>
          <a:off x="915955" y="1982926"/>
          <a:ext cx="4788392" cy="79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30" tIns="83930" rIns="83930" bIns="839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Improve the doctor´s and nurse´s job and the access to all the information.  </a:t>
          </a:r>
          <a:endParaRPr lang="en-US" sz="1600" kern="1200"/>
        </a:p>
      </dsp:txBody>
      <dsp:txXfrm>
        <a:off x="915955" y="1982926"/>
        <a:ext cx="4788392" cy="793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F2D32-38EF-4043-8A0D-D2802D6ABA9D}">
      <dsp:nvSpPr>
        <dsp:cNvPr id="0" name=""/>
        <dsp:cNvSpPr/>
      </dsp:nvSpPr>
      <dsp:spPr>
        <a:xfrm>
          <a:off x="0" y="338"/>
          <a:ext cx="5704348" cy="7930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081FB-F7F5-44A2-8D8A-D6A5A07A9074}">
      <dsp:nvSpPr>
        <dsp:cNvPr id="0" name=""/>
        <dsp:cNvSpPr/>
      </dsp:nvSpPr>
      <dsp:spPr>
        <a:xfrm>
          <a:off x="239893" y="178771"/>
          <a:ext cx="436169" cy="436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9273-A9C6-4175-A436-C9357F145658}">
      <dsp:nvSpPr>
        <dsp:cNvPr id="0" name=""/>
        <dsp:cNvSpPr/>
      </dsp:nvSpPr>
      <dsp:spPr>
        <a:xfrm>
          <a:off x="915955" y="338"/>
          <a:ext cx="4788392" cy="79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30" tIns="83930" rIns="83930" bIns="83930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err="1"/>
            <a:t>Doctors</a:t>
          </a:r>
          <a:r>
            <a:rPr lang="es-ES" sz="2000" kern="1200"/>
            <a:t>, nurses and patients can register</a:t>
          </a:r>
        </a:p>
      </dsp:txBody>
      <dsp:txXfrm>
        <a:off x="915955" y="338"/>
        <a:ext cx="4788392" cy="793034"/>
      </dsp:txXfrm>
    </dsp:sp>
    <dsp:sp modelId="{4F7B4CFA-DFB5-4CDE-8B7B-16DC83925574}">
      <dsp:nvSpPr>
        <dsp:cNvPr id="0" name=""/>
        <dsp:cNvSpPr/>
      </dsp:nvSpPr>
      <dsp:spPr>
        <a:xfrm>
          <a:off x="0" y="991632"/>
          <a:ext cx="5704348" cy="7930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F6E17-3D68-48AE-A5A4-D59BE887EE0D}">
      <dsp:nvSpPr>
        <dsp:cNvPr id="0" name=""/>
        <dsp:cNvSpPr/>
      </dsp:nvSpPr>
      <dsp:spPr>
        <a:xfrm>
          <a:off x="239893" y="1170065"/>
          <a:ext cx="436169" cy="436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AAA88-6032-4D8E-B31B-3AC6E6F81D34}">
      <dsp:nvSpPr>
        <dsp:cNvPr id="0" name=""/>
        <dsp:cNvSpPr/>
      </dsp:nvSpPr>
      <dsp:spPr>
        <a:xfrm>
          <a:off x="915955" y="991632"/>
          <a:ext cx="4788392" cy="79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30" tIns="83930" rIns="83930" bIns="83930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Involved with the patient during all his stay</a:t>
          </a:r>
        </a:p>
      </dsp:txBody>
      <dsp:txXfrm>
        <a:off x="915955" y="991632"/>
        <a:ext cx="4788392" cy="793034"/>
      </dsp:txXfrm>
    </dsp:sp>
    <dsp:sp modelId="{E2B33546-FDC0-4E99-8F09-8EAC2ECA21E1}">
      <dsp:nvSpPr>
        <dsp:cNvPr id="0" name=""/>
        <dsp:cNvSpPr/>
      </dsp:nvSpPr>
      <dsp:spPr>
        <a:xfrm>
          <a:off x="0" y="1982926"/>
          <a:ext cx="5704348" cy="7930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4A79-3527-418D-AA40-422766BAE2F6}">
      <dsp:nvSpPr>
        <dsp:cNvPr id="0" name=""/>
        <dsp:cNvSpPr/>
      </dsp:nvSpPr>
      <dsp:spPr>
        <a:xfrm>
          <a:off x="239893" y="2161359"/>
          <a:ext cx="436169" cy="436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72730-0ACE-4325-AFD4-1F2EBD420565}">
      <dsp:nvSpPr>
        <dsp:cNvPr id="0" name=""/>
        <dsp:cNvSpPr/>
      </dsp:nvSpPr>
      <dsp:spPr>
        <a:xfrm>
          <a:off x="915955" y="1982926"/>
          <a:ext cx="4788392" cy="793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30" tIns="83930" rIns="83930" bIns="83930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err="1"/>
            <a:t>Follow</a:t>
          </a:r>
          <a:r>
            <a:rPr lang="es-ES" sz="2000" kern="1200"/>
            <a:t> a diagnosis and provide them with medicines</a:t>
          </a:r>
        </a:p>
      </dsp:txBody>
      <dsp:txXfrm>
        <a:off x="915955" y="1982926"/>
        <a:ext cx="4788392" cy="793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43D4A-C4B8-2021-1D6D-9CEDFD4C1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E4B26-7105-1C97-D294-4B9A2C371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9119D-2B39-335B-2D09-DBF4835F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0F0CC-BB74-002C-7913-6AF8227A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39DE9-B8A2-55A1-09C3-F7C4AE94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58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95EB8-31E1-05D9-65A9-00DC369E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1DBD9E-ED75-5E18-C6C0-1FC859FBC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89072-348C-6827-5DCF-1EBC2833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8F1AD-14EC-E65D-4F8B-40572FEB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C188B-13C1-CF4A-A278-0C661AEF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47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A9C5DE-5BDA-D101-CF77-24ED3DBD6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22B3B7-2D3B-F2EF-595B-E2ADC79BC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2C639F-9E0A-62D9-03D6-9AF60FCA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EE61EE-3306-6235-D6C0-774B953E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465A7-A21B-744C-A820-2FC0F515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25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942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97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32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99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06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424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78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795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16A64-72E2-FF2B-E146-5E13A6E8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DCD02-0831-11AF-9A9F-ED802FD2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15C786-8754-8E96-78D6-4617C889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758E7E-DE99-6A45-55C2-F36CD080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49080A-DAEB-F555-3A7A-E12078A0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016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976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846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53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A2FDB-059F-6841-62EA-D63EFE47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B7EB6-DAA1-CCB9-F016-E6BB553C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31166-924C-39F0-54E2-E7A62D4B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9C08F-0387-7F44-C2E6-8B2550CC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0196D-036E-F4F3-6A58-9DDE51F1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3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DF99B-3F06-8A56-C5A3-81E054A6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0BD87-34B8-455B-2D52-AD2044E36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8ACFF3-94F7-3697-63D9-13CAE8E5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19859-67A3-DDCF-0617-277E5F2D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98FEA-D022-952A-D721-085F3130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221E1-07AA-426D-12EC-9B844241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06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B30FD-1C67-8963-9D40-5E12F134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3D15B-C2D1-23F0-A043-7645AA83A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73E83F-B148-1432-933D-F7E55BA4E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605FA2-9A0B-2B97-8466-013F8A54C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F89FAA-C014-3EB7-1EAF-077971D57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D81DAB-9041-5A6F-56F5-56F36B17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39B885-6FF2-FFAC-076C-319CBCF1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92EC59-CD8B-3444-6197-2AF4D8C3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26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C96AA-BCB5-F34E-5CB9-1BB2E2EC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0944A0-7C83-AA06-E6B1-482319D5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695CEE-2F19-EFE2-69B1-BD2FD480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D642CA-54A4-2B2D-21B1-16DB0799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C27D3D-AE9B-E5E1-3F49-CCEEEFAA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AB4887-CA33-9960-D06A-E6953539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DF3AB3-5831-A3CF-E4CB-ED52A3EF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15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72CD6-DF0E-D1D6-10EB-33955E84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C14DD-AD82-BF34-84CE-8C0413DE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BAE66B-CABB-39B3-2550-D1DBB927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FE3A18-B7A5-C26E-26A4-B4897727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EE7C08-F61B-3523-2231-B432837E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AE498C-DF5E-33F7-A95E-59B0C1A8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90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35856-07CD-CE67-88DA-35403A60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CC3B35-0C1D-1D9B-4199-F7E024265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C04A0E-248D-AF76-D54C-E96200CD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70E8AB-4ABB-F9F6-4D03-429742E6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88A065-B9AB-6F8A-8D24-51BA4145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7370B6-8010-496A-0C01-20686C4B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7D4B73-C1A2-17BA-06A8-0117E49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54A78-3506-AA79-3A4E-33EE35924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CE61E3-F25E-1A5A-0D4A-3A2A633A5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6364-16E3-4BC2-A2F4-6071351350D4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0BEC90-AECC-6C01-ED3F-E4DEAD7A2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F84F3-0D8E-D171-1A10-C8493A909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E27B-2CC0-4534-AD16-AA447DC23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41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7" Type="http://schemas.openxmlformats.org/officeDocument/2006/relationships/image" Target="../media/image56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3" descr="Open doors">
            <a:extLst>
              <a:ext uri="{FF2B5EF4-FFF2-40B4-BE49-F238E27FC236}">
                <a16:creationId xmlns:a16="http://schemas.microsoft.com/office/drawing/2014/main" id="{DDC3B94A-3096-45D6-9558-F240AAC9A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-38090"/>
            <a:ext cx="12192000" cy="6857990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276E57-7B13-460A-B2AC-9418AD4A7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2002973"/>
            <a:ext cx="5938158" cy="2629451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FFFFFF"/>
                </a:solidFill>
              </a:rPr>
              <a:t>HOSPITAL</a:t>
            </a:r>
            <a:br>
              <a:rPr lang="es-ES" b="1"/>
            </a:br>
            <a:br>
              <a:rPr lang="es-ES" b="1"/>
            </a:br>
            <a:r>
              <a:rPr lang="es-ES" b="1">
                <a:solidFill>
                  <a:srgbClr val="FFFFFF"/>
                </a:solidFill>
              </a:rPr>
              <a:t> MANAGEMENT</a:t>
            </a:r>
            <a:br>
              <a:rPr lang="es-ES" b="1">
                <a:solidFill>
                  <a:srgbClr val="FFFFFF"/>
                </a:solidFill>
              </a:rPr>
            </a:br>
            <a:br>
              <a:rPr lang="es-ES" b="1"/>
            </a:br>
            <a:r>
              <a:rPr lang="es-ES" b="1">
                <a:solidFill>
                  <a:srgbClr val="FFFFFF"/>
                </a:solidFill>
              </a:rPr>
              <a:t>final presentation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2769C0-1259-4930-BB95-9A1658498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5" y="2142564"/>
            <a:ext cx="3042557" cy="249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b="1" err="1">
                <a:solidFill>
                  <a:srgbClr val="FFFFFF"/>
                </a:solidFill>
              </a:rPr>
              <a:t>By</a:t>
            </a:r>
            <a:r>
              <a:rPr lang="es-ES" b="1">
                <a:solidFill>
                  <a:srgbClr val="FFFFFF"/>
                </a:solidFill>
              </a:rPr>
              <a:t>:</a:t>
            </a:r>
            <a:endParaRPr lang="pl-PL"/>
          </a:p>
          <a:p>
            <a:pPr algn="l"/>
            <a:r>
              <a:rPr lang="es-ES" b="1">
                <a:solidFill>
                  <a:srgbClr val="FFFFFF"/>
                </a:solidFill>
              </a:rPr>
              <a:t> Lola Sánchez, </a:t>
            </a:r>
          </a:p>
          <a:p>
            <a:pPr algn="l"/>
            <a:r>
              <a:rPr lang="es-ES" b="1">
                <a:solidFill>
                  <a:srgbClr val="FFFFFF"/>
                </a:solidFill>
              </a:rPr>
              <a:t> María Rueda,</a:t>
            </a:r>
          </a:p>
          <a:p>
            <a:pPr algn="l"/>
            <a:r>
              <a:rPr lang="es-ES" b="1">
                <a:solidFill>
                  <a:srgbClr val="FFFFFF"/>
                </a:solidFill>
              </a:rPr>
              <a:t> Jaime Soler,</a:t>
            </a:r>
          </a:p>
          <a:p>
            <a:pPr algn="l"/>
            <a:r>
              <a:rPr lang="es-ES" b="1">
                <a:solidFill>
                  <a:srgbClr val="FFFFFF"/>
                </a:solidFill>
              </a:rPr>
              <a:t> </a:t>
            </a:r>
            <a:r>
              <a:rPr lang="es-ES" b="1" err="1">
                <a:solidFill>
                  <a:srgbClr val="FFFFFF"/>
                </a:solidFill>
              </a:rPr>
              <a:t>Kacper</a:t>
            </a:r>
            <a:r>
              <a:rPr lang="es-ES" b="1">
                <a:solidFill>
                  <a:srgbClr val="FFFFFF"/>
                </a:solidFill>
              </a:rPr>
              <a:t> </a:t>
            </a:r>
            <a:r>
              <a:rPr lang="es-ES" b="1" err="1">
                <a:solidFill>
                  <a:srgbClr val="FFFFFF"/>
                </a:solidFill>
              </a:rPr>
              <a:t>Borysewicz</a:t>
            </a:r>
            <a:endParaRPr lang="es-ES" b="1">
              <a:solidFill>
                <a:srgbClr val="FFFFFF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73CAE0-1438-F482-87ED-D6A3E75C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5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0ADE1EE3-1CE0-B3BA-27D0-42118BF8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59" y="357348"/>
            <a:ext cx="2648371" cy="3898402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D4D2A7-1EC3-139C-733C-FDA70E02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JDBC MANAGER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47AAD5-325B-A01E-0F03-1FAF9C522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375266"/>
            <a:ext cx="2659472" cy="3862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42F007-674A-C702-74FB-BE7E7EE5D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360" y="202956"/>
            <a:ext cx="2264243" cy="3997637"/>
          </a:xfrm>
          <a:prstGeom prst="rect">
            <a:avLst/>
          </a:prstGeom>
        </p:spPr>
      </p:pic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ABE768C-7982-8699-5F3D-5D484FA3B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269" y="398423"/>
            <a:ext cx="2648372" cy="386088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1E12E1-A009-EF27-A0D7-788245FA81CB}"/>
              </a:ext>
            </a:extLst>
          </p:cNvPr>
          <p:cNvSpPr txBox="1"/>
          <p:nvPr/>
        </p:nvSpPr>
        <p:spPr>
          <a:xfrm>
            <a:off x="483185" y="4255750"/>
            <a:ext cx="260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  <a:r>
              <a:rPr lang="es-E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endParaRPr lang="es-E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38375AB-9D7D-15EC-6DDA-317E409A57AA}"/>
              </a:ext>
            </a:extLst>
          </p:cNvPr>
          <p:cNvSpPr txBox="1"/>
          <p:nvPr/>
        </p:nvSpPr>
        <p:spPr>
          <a:xfrm>
            <a:off x="9590555" y="4207750"/>
            <a:ext cx="260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Symptoms</a:t>
            </a:r>
            <a:r>
              <a:rPr lang="es-E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endParaRPr lang="es-E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2A681C-7253-EF9D-5019-E28BAAEC7289}"/>
              </a:ext>
            </a:extLst>
          </p:cNvPr>
          <p:cNvSpPr txBox="1"/>
          <p:nvPr/>
        </p:nvSpPr>
        <p:spPr>
          <a:xfrm>
            <a:off x="6463804" y="4215170"/>
            <a:ext cx="260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Medicines </a:t>
            </a:r>
            <a:r>
              <a:rPr lang="es-E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endParaRPr lang="es-E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15FB02B-3143-6341-71AC-EF1B9B202350}"/>
              </a:ext>
            </a:extLst>
          </p:cNvPr>
          <p:cNvSpPr txBox="1"/>
          <p:nvPr/>
        </p:nvSpPr>
        <p:spPr>
          <a:xfrm>
            <a:off x="3661661" y="4237833"/>
            <a:ext cx="260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s-E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tables</a:t>
            </a:r>
          </a:p>
        </p:txBody>
      </p:sp>
    </p:spTree>
    <p:extLst>
      <p:ext uri="{BB962C8B-B14F-4D97-AF65-F5344CB8AC3E}">
        <p14:creationId xmlns:p14="http://schemas.microsoft.com/office/powerpoint/2010/main" val="374842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D4D2A7-1EC3-139C-733C-FDA70E02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JDBC PATIENT MANAGER</a:t>
            </a: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1E12E1-A009-EF27-A0D7-788245FA81CB}"/>
              </a:ext>
            </a:extLst>
          </p:cNvPr>
          <p:cNvSpPr txBox="1"/>
          <p:nvPr/>
        </p:nvSpPr>
        <p:spPr>
          <a:xfrm>
            <a:off x="295159" y="4186477"/>
            <a:ext cx="318531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400" err="1">
                <a:latin typeface="Times New Roman"/>
                <a:cs typeface="Times New Roman"/>
              </a:rPr>
              <a:t>Menu</a:t>
            </a:r>
            <a:r>
              <a:rPr lang="es-ES" sz="1400">
                <a:latin typeface="Times New Roman"/>
                <a:cs typeface="Times New Roman"/>
              </a:rPr>
              <a:t> </a:t>
            </a:r>
            <a:r>
              <a:rPr lang="es-ES" sz="1400" err="1">
                <a:latin typeface="Times New Roman"/>
                <a:cs typeface="Times New Roman"/>
              </a:rPr>
              <a:t>of</a:t>
            </a:r>
            <a:r>
              <a:rPr lang="es-ES" sz="1400">
                <a:latin typeface="Times New Roman"/>
                <a:cs typeface="Times New Roman"/>
              </a:rPr>
              <a:t> Hospital </a:t>
            </a:r>
            <a:r>
              <a:rPr lang="es-ES" sz="1400" err="1">
                <a:latin typeface="Times New Roman"/>
                <a:cs typeface="Times New Roman"/>
              </a:rPr>
              <a:t>Department</a:t>
            </a:r>
            <a:endParaRPr lang="es-ES" sz="14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38375AB-9D7D-15EC-6DDA-317E409A57AA}"/>
              </a:ext>
            </a:extLst>
          </p:cNvPr>
          <p:cNvSpPr txBox="1"/>
          <p:nvPr/>
        </p:nvSpPr>
        <p:spPr>
          <a:xfrm>
            <a:off x="9590555" y="4207750"/>
            <a:ext cx="260144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err="1">
                <a:latin typeface="Times New Roman"/>
                <a:cs typeface="Times New Roman"/>
              </a:rPr>
              <a:t>Patient</a:t>
            </a:r>
            <a:r>
              <a:rPr lang="es-ES" sz="1600">
                <a:latin typeface="Times New Roman"/>
                <a:cs typeface="Times New Roman"/>
              </a:rPr>
              <a:t> </a:t>
            </a:r>
            <a:r>
              <a:rPr lang="es-ES" sz="1600" err="1">
                <a:latin typeface="Times New Roman"/>
                <a:cs typeface="Times New Roman"/>
              </a:rPr>
              <a:t>Inserted</a:t>
            </a:r>
            <a:endParaRPr lang="es-ES" sz="16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2A681C-7253-EF9D-5019-E28BAAEC7289}"/>
              </a:ext>
            </a:extLst>
          </p:cNvPr>
          <p:cNvSpPr txBox="1"/>
          <p:nvPr/>
        </p:nvSpPr>
        <p:spPr>
          <a:xfrm>
            <a:off x="6463804" y="4215170"/>
            <a:ext cx="260144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err="1">
                <a:latin typeface="Times New Roman"/>
                <a:cs typeface="Times New Roman"/>
              </a:rPr>
              <a:t>Patient</a:t>
            </a:r>
            <a:r>
              <a:rPr lang="es-ES" sz="1600">
                <a:latin typeface="Times New Roman"/>
                <a:cs typeface="Times New Roman"/>
              </a:rPr>
              <a:t> </a:t>
            </a:r>
            <a:r>
              <a:rPr lang="es-ES" sz="1600" err="1">
                <a:latin typeface="Times New Roman"/>
                <a:cs typeface="Times New Roman"/>
              </a:rPr>
              <a:t>registered</a:t>
            </a:r>
            <a:endParaRPr lang="es-ES" sz="16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15FB02B-3143-6341-71AC-EF1B9B202350}"/>
              </a:ext>
            </a:extLst>
          </p:cNvPr>
          <p:cNvSpPr txBox="1"/>
          <p:nvPr/>
        </p:nvSpPr>
        <p:spPr>
          <a:xfrm>
            <a:off x="3176752" y="4218041"/>
            <a:ext cx="260144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err="1">
                <a:latin typeface="Times New Roman"/>
                <a:cs typeface="Times New Roman"/>
              </a:rPr>
              <a:t>Patient's</a:t>
            </a:r>
            <a:r>
              <a:rPr lang="es-ES" sz="1600">
                <a:latin typeface="Times New Roman"/>
                <a:cs typeface="Times New Roman"/>
              </a:rPr>
              <a:t> Table</a:t>
            </a:r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DB80B88E-0B31-1569-60A9-A32196A1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772678"/>
            <a:ext cx="2743200" cy="3135501"/>
          </a:xfrm>
          <a:prstGeom prst="rect">
            <a:avLst/>
          </a:prstGeom>
        </p:spPr>
      </p:pic>
      <p:pic>
        <p:nvPicPr>
          <p:cNvPr id="5" name="Imagen 5" descr="Tabla&#10;&#10;Descripción generada automáticamente">
            <a:extLst>
              <a:ext uri="{FF2B5EF4-FFF2-40B4-BE49-F238E27FC236}">
                <a16:creationId xmlns:a16="http://schemas.microsoft.com/office/drawing/2014/main" id="{3BCD0577-D02C-10CA-B16D-88605107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09" y="777564"/>
            <a:ext cx="2861952" cy="2581443"/>
          </a:xfrm>
          <a:prstGeom prst="rect">
            <a:avLst/>
          </a:prstGeom>
        </p:spPr>
      </p:pic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A7A5AE98-C13C-7041-42C3-3858628FD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193" y="778576"/>
            <a:ext cx="2743200" cy="2935677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DD08E51-EF84-3256-B4D0-8CABF9C4957D}"/>
              </a:ext>
            </a:extLst>
          </p:cNvPr>
          <p:cNvCxnSpPr/>
          <p:nvPr/>
        </p:nvCxnSpPr>
        <p:spPr>
          <a:xfrm>
            <a:off x="7321137" y="2575955"/>
            <a:ext cx="1686296" cy="42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12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CC4DFFF1-967E-1B35-5480-9A6D2B1C5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271" y="987351"/>
            <a:ext cx="4762004" cy="22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D4D2A7-1EC3-139C-733C-FDA70E02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JDBC SYMPTOM MANAGER</a:t>
            </a: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1E12E1-A009-EF27-A0D7-788245FA81CB}"/>
              </a:ext>
            </a:extLst>
          </p:cNvPr>
          <p:cNvSpPr txBox="1"/>
          <p:nvPr/>
        </p:nvSpPr>
        <p:spPr>
          <a:xfrm>
            <a:off x="295159" y="4186477"/>
            <a:ext cx="318531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400" err="1">
                <a:latin typeface="Times New Roman"/>
                <a:cs typeface="Times New Roman"/>
              </a:rPr>
              <a:t>List</a:t>
            </a:r>
            <a:r>
              <a:rPr lang="es-ES" sz="1400">
                <a:latin typeface="Times New Roman"/>
                <a:cs typeface="Times New Roman"/>
              </a:rPr>
              <a:t> </a:t>
            </a:r>
            <a:r>
              <a:rPr lang="es-ES" sz="1400" err="1">
                <a:latin typeface="Times New Roman"/>
                <a:cs typeface="Times New Roman"/>
              </a:rPr>
              <a:t>of</a:t>
            </a:r>
            <a:r>
              <a:rPr lang="es-ES" sz="1400">
                <a:latin typeface="Times New Roman"/>
                <a:cs typeface="Times New Roman"/>
              </a:rPr>
              <a:t> </a:t>
            </a:r>
            <a:r>
              <a:rPr lang="es-ES" sz="1400" err="1">
                <a:latin typeface="Times New Roman"/>
                <a:cs typeface="Times New Roman"/>
              </a:rPr>
              <a:t>Symptoms</a:t>
            </a:r>
            <a:endParaRPr lang="es-ES" sz="14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38375AB-9D7D-15EC-6DDA-317E409A57AA}"/>
              </a:ext>
            </a:extLst>
          </p:cNvPr>
          <p:cNvSpPr txBox="1"/>
          <p:nvPr/>
        </p:nvSpPr>
        <p:spPr>
          <a:xfrm>
            <a:off x="9590555" y="4207750"/>
            <a:ext cx="260144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err="1">
                <a:latin typeface="Times New Roman"/>
                <a:cs typeface="Times New Roman"/>
              </a:rPr>
              <a:t>Patient</a:t>
            </a:r>
            <a:r>
              <a:rPr lang="es-ES" sz="1600">
                <a:latin typeface="Times New Roman"/>
                <a:cs typeface="Times New Roman"/>
              </a:rPr>
              <a:t> Table</a:t>
            </a:r>
            <a:endParaRPr lang="es-E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2A681C-7253-EF9D-5019-E28BAAEC7289}"/>
              </a:ext>
            </a:extLst>
          </p:cNvPr>
          <p:cNvSpPr txBox="1"/>
          <p:nvPr/>
        </p:nvSpPr>
        <p:spPr>
          <a:xfrm>
            <a:off x="6374739" y="4046936"/>
            <a:ext cx="26014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>
                <a:latin typeface="Times New Roman"/>
                <a:cs typeface="Times New Roman"/>
              </a:rPr>
              <a:t>Table </a:t>
            </a:r>
            <a:r>
              <a:rPr lang="es-ES" sz="1600" err="1">
                <a:latin typeface="Times New Roman"/>
                <a:cs typeface="Times New Roman"/>
              </a:rPr>
              <a:t>that</a:t>
            </a:r>
            <a:r>
              <a:rPr lang="es-ES" sz="1600">
                <a:latin typeface="Times New Roman"/>
                <a:cs typeface="Times New Roman"/>
              </a:rPr>
              <a:t> </a:t>
            </a:r>
            <a:r>
              <a:rPr lang="es-ES" sz="1600" err="1">
                <a:latin typeface="Times New Roman"/>
                <a:cs typeface="Times New Roman"/>
              </a:rPr>
              <a:t>connects</a:t>
            </a:r>
            <a:r>
              <a:rPr lang="es-ES" sz="1600">
                <a:latin typeface="Times New Roman"/>
                <a:cs typeface="Times New Roman"/>
              </a:rPr>
              <a:t> </a:t>
            </a:r>
            <a:r>
              <a:rPr lang="es-ES" sz="1600" err="1">
                <a:latin typeface="Times New Roman"/>
                <a:cs typeface="Times New Roman"/>
              </a:rPr>
              <a:t>Patient</a:t>
            </a:r>
            <a:r>
              <a:rPr lang="es-ES" sz="1600">
                <a:latin typeface="Times New Roman"/>
                <a:cs typeface="Times New Roman"/>
              </a:rPr>
              <a:t> and </a:t>
            </a:r>
            <a:r>
              <a:rPr lang="es-ES" sz="1600" err="1">
                <a:latin typeface="Times New Roman"/>
                <a:cs typeface="Times New Roman"/>
              </a:rPr>
              <a:t>Symptoms</a:t>
            </a:r>
            <a:endParaRPr lang="es-ES" sz="16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15FB02B-3143-6341-71AC-EF1B9B202350}"/>
              </a:ext>
            </a:extLst>
          </p:cNvPr>
          <p:cNvSpPr txBox="1"/>
          <p:nvPr/>
        </p:nvSpPr>
        <p:spPr>
          <a:xfrm>
            <a:off x="3176752" y="4218041"/>
            <a:ext cx="260144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err="1">
                <a:latin typeface="Times New Roman"/>
                <a:cs typeface="Times New Roman"/>
              </a:rPr>
              <a:t>Symptom's</a:t>
            </a:r>
            <a:r>
              <a:rPr lang="es-ES" sz="1600">
                <a:latin typeface="Times New Roman"/>
                <a:cs typeface="Times New Roman"/>
              </a:rPr>
              <a:t> Table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FBB7A2DD-6BD4-E20F-BC6E-341B83010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494087"/>
            <a:ext cx="2743200" cy="3494762"/>
          </a:xfrm>
          <a:prstGeom prst="rect">
            <a:avLst/>
          </a:prstGeom>
        </p:spPr>
      </p:pic>
      <p:pic>
        <p:nvPicPr>
          <p:cNvPr id="6" name="Imagen 8">
            <a:extLst>
              <a:ext uri="{FF2B5EF4-FFF2-40B4-BE49-F238E27FC236}">
                <a16:creationId xmlns:a16="http://schemas.microsoft.com/office/drawing/2014/main" id="{322D89EA-BDD1-3354-76F1-BE42F4D4B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089" y="739735"/>
            <a:ext cx="2743200" cy="747152"/>
          </a:xfrm>
          <a:prstGeom prst="rect">
            <a:avLst/>
          </a:prstGeom>
        </p:spPr>
      </p:pic>
      <p:pic>
        <p:nvPicPr>
          <p:cNvPr id="3" name="Imagen 4" descr="Tabla&#10;&#10;Descripción generada automáticamente">
            <a:extLst>
              <a:ext uri="{FF2B5EF4-FFF2-40B4-BE49-F238E27FC236}">
                <a16:creationId xmlns:a16="http://schemas.microsoft.com/office/drawing/2014/main" id="{7D50E342-C317-2586-5E82-91981A882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621" y="744434"/>
            <a:ext cx="2543175" cy="876300"/>
          </a:xfrm>
          <a:prstGeom prst="rect">
            <a:avLst/>
          </a:prstGeom>
        </p:spPr>
      </p:pic>
      <p:pic>
        <p:nvPicPr>
          <p:cNvPr id="5" name="Imagen 6" descr="Tabla&#10;&#10;Descripción generada automáticamente">
            <a:extLst>
              <a:ext uri="{FF2B5EF4-FFF2-40B4-BE49-F238E27FC236}">
                <a16:creationId xmlns:a16="http://schemas.microsoft.com/office/drawing/2014/main" id="{50BC26BD-6122-5664-68D1-8E613739C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439" y="741761"/>
            <a:ext cx="2743200" cy="1336866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9435F57-3F6B-9651-EBB0-10F9F1FE0CA6}"/>
              </a:ext>
            </a:extLst>
          </p:cNvPr>
          <p:cNvCxnSpPr/>
          <p:nvPr/>
        </p:nvCxnSpPr>
        <p:spPr>
          <a:xfrm>
            <a:off x="6996423" y="1578305"/>
            <a:ext cx="2903514" cy="3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03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D4D2A7-1EC3-139C-733C-FDA70E02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JDBC NURSE MANAGER</a:t>
            </a: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1E12E1-A009-EF27-A0D7-788245FA81CB}"/>
              </a:ext>
            </a:extLst>
          </p:cNvPr>
          <p:cNvSpPr txBox="1"/>
          <p:nvPr/>
        </p:nvSpPr>
        <p:spPr>
          <a:xfrm>
            <a:off x="295159" y="4186477"/>
            <a:ext cx="318531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400" err="1">
                <a:latin typeface="Times New Roman"/>
                <a:cs typeface="Times New Roman"/>
              </a:rPr>
              <a:t>Nurse's</a:t>
            </a:r>
            <a:r>
              <a:rPr lang="es-ES" sz="1400">
                <a:latin typeface="Times New Roman"/>
                <a:cs typeface="Times New Roman"/>
              </a:rPr>
              <a:t> </a:t>
            </a:r>
            <a:r>
              <a:rPr lang="es-ES" sz="1400" err="1">
                <a:latin typeface="Times New Roman"/>
                <a:cs typeface="Times New Roman"/>
              </a:rPr>
              <a:t>Menu</a:t>
            </a:r>
            <a:endParaRPr lang="es-ES" sz="14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38375AB-9D7D-15EC-6DDA-317E409A57AA}"/>
              </a:ext>
            </a:extLst>
          </p:cNvPr>
          <p:cNvSpPr txBox="1"/>
          <p:nvPr/>
        </p:nvSpPr>
        <p:spPr>
          <a:xfrm>
            <a:off x="9501490" y="4049412"/>
            <a:ext cx="26014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err="1">
                <a:latin typeface="Times New Roman"/>
                <a:cs typeface="Times New Roman"/>
              </a:rPr>
              <a:t>Changing</a:t>
            </a:r>
            <a:r>
              <a:rPr lang="es-ES" sz="1600">
                <a:latin typeface="Times New Roman"/>
                <a:cs typeface="Times New Roman"/>
              </a:rPr>
              <a:t> </a:t>
            </a:r>
            <a:r>
              <a:rPr lang="es-ES" sz="1600" err="1">
                <a:latin typeface="Times New Roman"/>
                <a:cs typeface="Times New Roman"/>
              </a:rPr>
              <a:t>the</a:t>
            </a:r>
            <a:r>
              <a:rPr lang="es-ES" sz="1600">
                <a:latin typeface="Times New Roman"/>
                <a:cs typeface="Times New Roman"/>
              </a:rPr>
              <a:t> </a:t>
            </a:r>
            <a:r>
              <a:rPr lang="es-ES" sz="1600" err="1">
                <a:latin typeface="Times New Roman"/>
                <a:cs typeface="Times New Roman"/>
              </a:rPr>
              <a:t>severity</a:t>
            </a:r>
            <a:r>
              <a:rPr lang="es-ES" sz="1600">
                <a:latin typeface="Times New Roman"/>
                <a:cs typeface="Times New Roman"/>
              </a:rPr>
              <a:t> </a:t>
            </a:r>
            <a:r>
              <a:rPr lang="es-ES" sz="1600" err="1">
                <a:latin typeface="Times New Roman"/>
                <a:cs typeface="Times New Roman"/>
              </a:rPr>
              <a:t>of</a:t>
            </a:r>
            <a:r>
              <a:rPr lang="es-ES" sz="1600">
                <a:latin typeface="Times New Roman"/>
                <a:cs typeface="Times New Roman"/>
              </a:rPr>
              <a:t> a </a:t>
            </a:r>
            <a:r>
              <a:rPr lang="es-ES" sz="1600" err="1">
                <a:latin typeface="Times New Roman"/>
                <a:cs typeface="Times New Roman"/>
              </a:rPr>
              <a:t>patient</a:t>
            </a:r>
            <a:endParaRPr lang="es-ES" sz="16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2A681C-7253-EF9D-5019-E28BAAEC7289}"/>
              </a:ext>
            </a:extLst>
          </p:cNvPr>
          <p:cNvSpPr txBox="1"/>
          <p:nvPr/>
        </p:nvSpPr>
        <p:spPr>
          <a:xfrm>
            <a:off x="6305466" y="3928183"/>
            <a:ext cx="26014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>
                <a:latin typeface="Times New Roman"/>
                <a:cs typeface="Times New Roman"/>
              </a:rPr>
              <a:t>Nurses and </a:t>
            </a:r>
            <a:r>
              <a:rPr lang="es-ES" sz="1600" err="1">
                <a:latin typeface="Times New Roman"/>
                <a:cs typeface="Times New Roman"/>
              </a:rPr>
              <a:t>Patient</a:t>
            </a:r>
            <a:r>
              <a:rPr lang="es-ES" sz="1600">
                <a:latin typeface="Times New Roman"/>
                <a:cs typeface="Times New Roman"/>
              </a:rPr>
              <a:t> </a:t>
            </a:r>
            <a:r>
              <a:rPr lang="es-ES" sz="1600" err="1">
                <a:latin typeface="Times New Roman"/>
                <a:cs typeface="Times New Roman"/>
              </a:rPr>
              <a:t>Inserted</a:t>
            </a:r>
            <a:endParaRPr lang="es-ES" sz="16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15FB02B-3143-6341-71AC-EF1B9B202350}"/>
              </a:ext>
            </a:extLst>
          </p:cNvPr>
          <p:cNvSpPr txBox="1"/>
          <p:nvPr/>
        </p:nvSpPr>
        <p:spPr>
          <a:xfrm>
            <a:off x="3176752" y="4049807"/>
            <a:ext cx="260144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err="1">
                <a:latin typeface="Times New Roman"/>
                <a:cs typeface="Times New Roman"/>
              </a:rPr>
              <a:t>Nurse's</a:t>
            </a:r>
            <a:r>
              <a:rPr lang="es-ES" sz="1600">
                <a:latin typeface="Times New Roman"/>
                <a:cs typeface="Times New Roman"/>
              </a:rPr>
              <a:t> </a:t>
            </a:r>
            <a:r>
              <a:rPr lang="es-ES" sz="1600" err="1">
                <a:latin typeface="Times New Roman"/>
                <a:cs typeface="Times New Roman"/>
              </a:rPr>
              <a:t>Elements</a:t>
            </a:r>
          </a:p>
        </p:txBody>
      </p:sp>
      <p:pic>
        <p:nvPicPr>
          <p:cNvPr id="3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27F2B47A-BEE1-3C65-681E-3D43A76E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607" y="890367"/>
            <a:ext cx="2743200" cy="1079240"/>
          </a:xfrm>
          <a:prstGeom prst="rect">
            <a:avLst/>
          </a:prstGeom>
        </p:spPr>
      </p:pic>
      <p:pic>
        <p:nvPicPr>
          <p:cNvPr id="11" name="Imagen 12" descr="Texto, Carta&#10;&#10;Descripción generada automáticamente">
            <a:extLst>
              <a:ext uri="{FF2B5EF4-FFF2-40B4-BE49-F238E27FC236}">
                <a16:creationId xmlns:a16="http://schemas.microsoft.com/office/drawing/2014/main" id="{B42545C9-C7D7-D3F1-5914-3D6C09EAD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270" y="174456"/>
            <a:ext cx="3020290" cy="1402700"/>
          </a:xfrm>
          <a:prstGeom prst="rect">
            <a:avLst/>
          </a:prstGeom>
        </p:spPr>
      </p:pic>
      <p:pic>
        <p:nvPicPr>
          <p:cNvPr id="13" name="Imagen 13" descr="Tabla&#10;&#10;Descripción generada automáticamente">
            <a:extLst>
              <a:ext uri="{FF2B5EF4-FFF2-40B4-BE49-F238E27FC236}">
                <a16:creationId xmlns:a16="http://schemas.microsoft.com/office/drawing/2014/main" id="{71F06A0B-77CE-FA49-4AFD-FE07D0E9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220" y="4889664"/>
            <a:ext cx="2195327" cy="1343891"/>
          </a:xfrm>
          <a:prstGeom prst="rect">
            <a:avLst/>
          </a:prstGeom>
        </p:spPr>
      </p:pic>
      <p:pic>
        <p:nvPicPr>
          <p:cNvPr id="14" name="Imagen 14" descr="Tabla&#10;&#10;Descripción generada automáticamente">
            <a:extLst>
              <a:ext uri="{FF2B5EF4-FFF2-40B4-BE49-F238E27FC236}">
                <a16:creationId xmlns:a16="http://schemas.microsoft.com/office/drawing/2014/main" id="{E0BA0AAD-79A8-E85E-92EC-35B35969B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815" y="871697"/>
            <a:ext cx="2782785" cy="1096787"/>
          </a:xfrm>
          <a:prstGeom prst="rect">
            <a:avLst/>
          </a:prstGeom>
        </p:spPr>
      </p:pic>
      <p:pic>
        <p:nvPicPr>
          <p:cNvPr id="16" name="Imagen 16" descr="Tabla&#10;&#10;Descripción generada automáticamente">
            <a:extLst>
              <a:ext uri="{FF2B5EF4-FFF2-40B4-BE49-F238E27FC236}">
                <a16:creationId xmlns:a16="http://schemas.microsoft.com/office/drawing/2014/main" id="{A305FD1A-7830-5921-CF57-A814C20A8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816" y="2396598"/>
            <a:ext cx="2782784" cy="1114778"/>
          </a:xfrm>
          <a:prstGeom prst="rect">
            <a:avLst/>
          </a:prstGeom>
        </p:spPr>
      </p:pic>
      <p:pic>
        <p:nvPicPr>
          <p:cNvPr id="17" name="Imagen 1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4E3421F-8B8F-8554-7B73-8CBE06351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854" y="2209181"/>
            <a:ext cx="2931225" cy="826573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D23FDF0-7DE8-19A3-D9C5-89222E1CF842}"/>
              </a:ext>
            </a:extLst>
          </p:cNvPr>
          <p:cNvCxnSpPr/>
          <p:nvPr/>
        </p:nvCxnSpPr>
        <p:spPr>
          <a:xfrm flipV="1">
            <a:off x="8491970" y="3117396"/>
            <a:ext cx="696686" cy="32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9" descr="Texto, Carta&#10;&#10;Descripción generada automáticamente">
            <a:extLst>
              <a:ext uri="{FF2B5EF4-FFF2-40B4-BE49-F238E27FC236}">
                <a16:creationId xmlns:a16="http://schemas.microsoft.com/office/drawing/2014/main" id="{25B29095-1F3C-5FE6-8B37-8711479A11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504" y="889826"/>
            <a:ext cx="2931225" cy="163450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72AAD98-D8A2-49B2-FDD1-11F03B93997D}"/>
              </a:ext>
            </a:extLst>
          </p:cNvPr>
          <p:cNvSpPr txBox="1"/>
          <p:nvPr/>
        </p:nvSpPr>
        <p:spPr>
          <a:xfrm>
            <a:off x="7024626" y="5228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NURSES</a:t>
            </a:r>
            <a:endParaRPr lang="es-ES">
              <a:cs typeface="Calibri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C10ABF3-024F-132F-921F-15E9A3E054E2}"/>
              </a:ext>
            </a:extLst>
          </p:cNvPr>
          <p:cNvSpPr txBox="1"/>
          <p:nvPr/>
        </p:nvSpPr>
        <p:spPr>
          <a:xfrm>
            <a:off x="6939890" y="20809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PATIENTS</a:t>
            </a: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6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7CCC1C-3274-3AD4-8A1A-4B7025DF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4676"/>
            <a:ext cx="4559300" cy="31999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36E04C-79C6-7E15-02E5-9DEBAF13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6" y="4323963"/>
            <a:ext cx="10132859" cy="20390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91F3B2-526A-8F97-DA43-E1CE7E0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29" y="0"/>
            <a:ext cx="3416158" cy="479540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JDBC CLASSES</a:t>
            </a:r>
          </a:p>
        </p:txBody>
      </p:sp>
    </p:spTree>
    <p:extLst>
      <p:ext uri="{BB962C8B-B14F-4D97-AF65-F5344CB8AC3E}">
        <p14:creationId xmlns:p14="http://schemas.microsoft.com/office/powerpoint/2010/main" val="290894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62454-B64D-C18C-A7D9-FC1ADC4E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JPA</a:t>
            </a:r>
          </a:p>
        </p:txBody>
      </p:sp>
      <p:pic>
        <p:nvPicPr>
          <p:cNvPr id="11" name="Imagen 10" descr="Tabla&#10;&#10;Descripción generada automáticamente">
            <a:extLst>
              <a:ext uri="{FF2B5EF4-FFF2-40B4-BE49-F238E27FC236}">
                <a16:creationId xmlns:a16="http://schemas.microsoft.com/office/drawing/2014/main" id="{6D992560-EBB4-CB03-E295-39ACD725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90007"/>
            <a:ext cx="3425609" cy="2033084"/>
          </a:xfrm>
          <a:prstGeom prst="rect">
            <a:avLst/>
          </a:prstGeom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81F9B00A-3561-CFB0-0BCE-751E0BA34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363934"/>
            <a:ext cx="3433324" cy="188523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DD1C6425-3B1B-481D-AB93-0A15F1C34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558210"/>
            <a:ext cx="3423916" cy="354130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6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be 5">
            <a:extLst>
              <a:ext uri="{FF2B5EF4-FFF2-40B4-BE49-F238E27FC236}">
                <a16:creationId xmlns:a16="http://schemas.microsoft.com/office/drawing/2014/main" id="{F816ADEE-6201-5708-E4DC-30EE26BB7A45}"/>
              </a:ext>
            </a:extLst>
          </p:cNvPr>
          <p:cNvSpPr/>
          <p:nvPr/>
        </p:nvSpPr>
        <p:spPr>
          <a:xfrm>
            <a:off x="147735" y="165308"/>
            <a:ext cx="2388443" cy="1656489"/>
          </a:xfrm>
          <a:prstGeom prst="cloud">
            <a:avLst/>
          </a:prstGeom>
          <a:solidFill>
            <a:srgbClr val="C4A5C7"/>
          </a:solidFill>
          <a:ln>
            <a:solidFill>
              <a:srgbClr val="C4A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MARSHALL</a:t>
            </a:r>
          </a:p>
          <a:p>
            <a:pPr algn="ctr"/>
            <a:r>
              <a:rPr lang="es-ES" sz="1600"/>
              <a:t>JAVA2XML</a:t>
            </a:r>
          </a:p>
        </p:txBody>
      </p:sp>
      <p:sp>
        <p:nvSpPr>
          <p:cNvPr id="13" name="Nube 12">
            <a:extLst>
              <a:ext uri="{FF2B5EF4-FFF2-40B4-BE49-F238E27FC236}">
                <a16:creationId xmlns:a16="http://schemas.microsoft.com/office/drawing/2014/main" id="{E675665A-F762-82D3-783F-A268A9B938DE}"/>
              </a:ext>
            </a:extLst>
          </p:cNvPr>
          <p:cNvSpPr/>
          <p:nvPr/>
        </p:nvSpPr>
        <p:spPr>
          <a:xfrm>
            <a:off x="147735" y="2289344"/>
            <a:ext cx="2637259" cy="1656489"/>
          </a:xfrm>
          <a:prstGeom prst="cloud">
            <a:avLst/>
          </a:prstGeom>
          <a:solidFill>
            <a:srgbClr val="C4A5C7"/>
          </a:solidFill>
          <a:ln>
            <a:solidFill>
              <a:srgbClr val="C4A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UNMARSHALL</a:t>
            </a:r>
          </a:p>
          <a:p>
            <a:pPr algn="ctr"/>
            <a:r>
              <a:rPr lang="es-ES" sz="1600"/>
              <a:t>XML2JAVA</a:t>
            </a:r>
          </a:p>
        </p:txBody>
      </p:sp>
      <p:sp>
        <p:nvSpPr>
          <p:cNvPr id="15" name="Nube 14">
            <a:extLst>
              <a:ext uri="{FF2B5EF4-FFF2-40B4-BE49-F238E27FC236}">
                <a16:creationId xmlns:a16="http://schemas.microsoft.com/office/drawing/2014/main" id="{06E23638-3ABD-8FC2-8F52-3AE19C4AD83F}"/>
              </a:ext>
            </a:extLst>
          </p:cNvPr>
          <p:cNvSpPr/>
          <p:nvPr/>
        </p:nvSpPr>
        <p:spPr>
          <a:xfrm>
            <a:off x="2781657" y="172506"/>
            <a:ext cx="2459979" cy="1656489"/>
          </a:xfrm>
          <a:prstGeom prst="cloud">
            <a:avLst/>
          </a:prstGeom>
          <a:solidFill>
            <a:srgbClr val="C4A5C7"/>
          </a:solidFill>
          <a:ln>
            <a:solidFill>
              <a:srgbClr val="C4A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XML2HTML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79A80C-CBC0-6A99-7C0E-8560B600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70" y="2675149"/>
            <a:ext cx="3139712" cy="229381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A04840C-973E-F740-3959-311141E8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049" y="674234"/>
            <a:ext cx="2979933" cy="123992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94211FA-60F1-FEA8-9E67-48005727B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321" y="2497089"/>
            <a:ext cx="4748764" cy="2626848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26E9AE40-7285-7820-F491-BEBB3D2D9C11}"/>
              </a:ext>
            </a:extLst>
          </p:cNvPr>
          <p:cNvSpPr/>
          <p:nvPr/>
        </p:nvSpPr>
        <p:spPr>
          <a:xfrm>
            <a:off x="7789503" y="302687"/>
            <a:ext cx="826324" cy="183848"/>
          </a:xfrm>
          <a:prstGeom prst="rect">
            <a:avLst/>
          </a:prstGeom>
          <a:solidFill>
            <a:srgbClr val="C4A5C7"/>
          </a:solidFill>
          <a:ln>
            <a:solidFill>
              <a:srgbClr val="C4A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DTD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4A95192-7B26-F6B5-E4BC-5C26B53ECD39}"/>
              </a:ext>
            </a:extLst>
          </p:cNvPr>
          <p:cNvSpPr/>
          <p:nvPr/>
        </p:nvSpPr>
        <p:spPr>
          <a:xfrm>
            <a:off x="3525903" y="2349668"/>
            <a:ext cx="826324" cy="183848"/>
          </a:xfrm>
          <a:prstGeom prst="rect">
            <a:avLst/>
          </a:prstGeom>
          <a:solidFill>
            <a:srgbClr val="C4A5C7"/>
          </a:solidFill>
          <a:ln>
            <a:solidFill>
              <a:srgbClr val="C4A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XML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0B5DB0F-39CB-8FC7-36F6-5B013C14343F}"/>
              </a:ext>
            </a:extLst>
          </p:cNvPr>
          <p:cNvSpPr/>
          <p:nvPr/>
        </p:nvSpPr>
        <p:spPr>
          <a:xfrm>
            <a:off x="7154503" y="2162988"/>
            <a:ext cx="826324" cy="183848"/>
          </a:xfrm>
          <a:prstGeom prst="rect">
            <a:avLst/>
          </a:prstGeom>
          <a:solidFill>
            <a:srgbClr val="C4A5C7"/>
          </a:solidFill>
          <a:ln>
            <a:solidFill>
              <a:srgbClr val="C4A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XSLT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585032A6-D399-2735-403D-9598FC692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064" y="5510907"/>
            <a:ext cx="6240396" cy="887086"/>
          </a:xfrm>
          <a:prstGeom prst="rect">
            <a:avLst/>
          </a:prstGeom>
        </p:spPr>
      </p:pic>
      <p:sp>
        <p:nvSpPr>
          <p:cNvPr id="32" name="Rectángulo: una sola esquina cortada 31">
            <a:extLst>
              <a:ext uri="{FF2B5EF4-FFF2-40B4-BE49-F238E27FC236}">
                <a16:creationId xmlns:a16="http://schemas.microsoft.com/office/drawing/2014/main" id="{BA4B71D1-B539-C9C3-3067-B93B7249F79E}"/>
              </a:ext>
            </a:extLst>
          </p:cNvPr>
          <p:cNvSpPr/>
          <p:nvPr/>
        </p:nvSpPr>
        <p:spPr>
          <a:xfrm>
            <a:off x="252297" y="4502164"/>
            <a:ext cx="3013788" cy="2006082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9BA433-71FA-9096-6E0C-5A13CFB1B389}"/>
              </a:ext>
            </a:extLst>
          </p:cNvPr>
          <p:cNvSpPr txBox="1"/>
          <p:nvPr/>
        </p:nvSpPr>
        <p:spPr>
          <a:xfrm>
            <a:off x="1069091" y="5089706"/>
            <a:ext cx="1551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XML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B08F0BA-227C-2D1E-D33E-BAC82AD03E64}"/>
              </a:ext>
            </a:extLst>
          </p:cNvPr>
          <p:cNvCxnSpPr/>
          <p:nvPr/>
        </p:nvCxnSpPr>
        <p:spPr>
          <a:xfrm>
            <a:off x="895739" y="5920703"/>
            <a:ext cx="16404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E6591D91-C183-89E3-EF99-F32CA470A2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40" t="35887" r="85327" b="30040"/>
          <a:stretch/>
        </p:blipFill>
        <p:spPr>
          <a:xfrm>
            <a:off x="5328307" y="163659"/>
            <a:ext cx="1740712" cy="26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5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91F3B2-526A-8F97-DA43-E1CE7E0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77" y="1277155"/>
            <a:ext cx="3416158" cy="214031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CONCLUSION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BDCA48A0-7B0D-58C3-74FD-F65C8B89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3" y="445294"/>
            <a:ext cx="1764506" cy="2538412"/>
          </a:xfrm>
          <a:prstGeom prst="rect">
            <a:avLst/>
          </a:prstGeom>
        </p:spPr>
      </p:pic>
      <p:pic>
        <p:nvPicPr>
          <p:cNvPr id="5" name="Obraz 5" descr="Obraz zawierający tekst, clipart&#10;&#10;Opis wygenerowany automatycznie">
            <a:extLst>
              <a:ext uri="{FF2B5EF4-FFF2-40B4-BE49-F238E27FC236}">
                <a16:creationId xmlns:a16="http://schemas.microsoft.com/office/drawing/2014/main" id="{6CE3D7C3-12C4-FDE7-83C4-DB184D06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181" y="681038"/>
            <a:ext cx="2743200" cy="1840706"/>
          </a:xfrm>
          <a:prstGeom prst="rect">
            <a:avLst/>
          </a:prstGeom>
        </p:spPr>
      </p:pic>
      <p:sp>
        <p:nvSpPr>
          <p:cNvPr id="6" name="pole tekstowe 1">
            <a:extLst>
              <a:ext uri="{FF2B5EF4-FFF2-40B4-BE49-F238E27FC236}">
                <a16:creationId xmlns:a16="http://schemas.microsoft.com/office/drawing/2014/main" id="{C8034BA1-551D-3FA1-2E94-29F4E4FCA685}"/>
              </a:ext>
            </a:extLst>
          </p:cNvPr>
          <p:cNvSpPr txBox="1"/>
          <p:nvPr/>
        </p:nvSpPr>
        <p:spPr>
          <a:xfrm>
            <a:off x="7796390" y="472436"/>
            <a:ext cx="2541801" cy="267765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err="1">
                <a:latin typeface="Goudy Old Style"/>
              </a:rPr>
              <a:t>Patient</a:t>
            </a:r>
            <a:r>
              <a:rPr lang="pl-PL" sz="2400">
                <a:latin typeface="Goudy Old Style"/>
              </a:rPr>
              <a:t> </a:t>
            </a:r>
            <a:r>
              <a:rPr lang="pl-PL" sz="2400" err="1">
                <a:latin typeface="Goudy Old Style"/>
              </a:rPr>
              <a:t>care</a:t>
            </a:r>
            <a:endParaRPr lang="es-ES"/>
          </a:p>
          <a:p>
            <a:pPr marL="342900" indent="-342900">
              <a:buFont typeface="Arial"/>
              <a:buChar char="•"/>
            </a:pPr>
            <a:endParaRPr lang="pl-PL" sz="2400">
              <a:latin typeface="Goudy Old Style"/>
            </a:endParaRPr>
          </a:p>
          <a:p>
            <a:pPr marL="342900" indent="-342900">
              <a:buFont typeface="Arial"/>
              <a:buChar char="•"/>
            </a:pPr>
            <a:endParaRPr lang="pl-PL" sz="2400">
              <a:latin typeface="Goudy Old Style"/>
            </a:endParaRPr>
          </a:p>
          <a:p>
            <a:r>
              <a:rPr lang="pl-PL" sz="2400" err="1">
                <a:latin typeface="Goudy Old Style"/>
              </a:rPr>
              <a:t>Efficiency</a:t>
            </a:r>
          </a:p>
          <a:p>
            <a:pPr marL="342900" indent="-342900">
              <a:buFont typeface="Arial"/>
              <a:buChar char="•"/>
            </a:pPr>
            <a:endParaRPr lang="pl-PL" sz="2400">
              <a:latin typeface="Goudy Old Style"/>
            </a:endParaRPr>
          </a:p>
          <a:p>
            <a:pPr marL="342900" indent="-342900">
              <a:buFont typeface="Arial"/>
              <a:buChar char="•"/>
            </a:pPr>
            <a:endParaRPr lang="pl-PL" sz="2400">
              <a:latin typeface="Goudy Old Style"/>
            </a:endParaRPr>
          </a:p>
          <a:p>
            <a:r>
              <a:rPr lang="pl-PL" sz="2400">
                <a:latin typeface="Goudy Old Style"/>
              </a:rPr>
              <a:t>Organization</a:t>
            </a: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BEBFDEAC-A59A-9A28-E36D-4D3271FA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4285530"/>
            <a:ext cx="2005014" cy="1965971"/>
          </a:xfrm>
          <a:prstGeom prst="rect">
            <a:avLst/>
          </a:prstGeom>
        </p:spPr>
      </p:pic>
      <p:pic>
        <p:nvPicPr>
          <p:cNvPr id="8" name="Obraz 8" descr="Obraz zawierający tekst, sprzęt elektroniczny, komputer&#10;&#10;Opis wygenerowany automatycznie">
            <a:extLst>
              <a:ext uri="{FF2B5EF4-FFF2-40B4-BE49-F238E27FC236}">
                <a16:creationId xmlns:a16="http://schemas.microsoft.com/office/drawing/2014/main" id="{9C932D96-F0A3-01EE-DD03-04A540207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6" y="4288632"/>
            <a:ext cx="4576760" cy="2566986"/>
          </a:xfrm>
          <a:prstGeom prst="rect">
            <a:avLst/>
          </a:prstGeom>
        </p:spPr>
      </p:pic>
      <p:sp>
        <p:nvSpPr>
          <p:cNvPr id="9" name="pole tekstowe 1">
            <a:extLst>
              <a:ext uri="{FF2B5EF4-FFF2-40B4-BE49-F238E27FC236}">
                <a16:creationId xmlns:a16="http://schemas.microsoft.com/office/drawing/2014/main" id="{B03497C6-9136-7596-D9C8-AD25E51D442D}"/>
              </a:ext>
            </a:extLst>
          </p:cNvPr>
          <p:cNvSpPr txBox="1"/>
          <p:nvPr/>
        </p:nvSpPr>
        <p:spPr>
          <a:xfrm>
            <a:off x="7796390" y="3746654"/>
            <a:ext cx="2541801" cy="30469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err="1">
                <a:latin typeface="Goudy Old Style"/>
              </a:rPr>
              <a:t>Working</a:t>
            </a:r>
            <a:r>
              <a:rPr lang="pl-PL" sz="2400">
                <a:latin typeface="Goudy Old Style"/>
              </a:rPr>
              <a:t> </a:t>
            </a:r>
            <a:r>
              <a:rPr lang="pl-PL" sz="2400" err="1">
                <a:latin typeface="Goudy Old Style"/>
              </a:rPr>
              <a:t>properly</a:t>
            </a:r>
            <a:endParaRPr lang="pl-PL" sz="2400">
              <a:latin typeface="Goudy Old Style"/>
            </a:endParaRPr>
          </a:p>
          <a:p>
            <a:pPr marL="342900" indent="-342900">
              <a:buFont typeface="Arial"/>
              <a:buChar char="•"/>
            </a:pPr>
            <a:endParaRPr lang="pl-PL" sz="2400">
              <a:latin typeface="Goudy Old Style"/>
            </a:endParaRPr>
          </a:p>
          <a:p>
            <a:pPr marL="342900" indent="-342900">
              <a:buFont typeface="Arial"/>
              <a:buChar char="•"/>
            </a:pPr>
            <a:endParaRPr lang="pl-PL" sz="2400">
              <a:latin typeface="Goudy Old Style"/>
            </a:endParaRPr>
          </a:p>
          <a:p>
            <a:r>
              <a:rPr lang="pl-PL" sz="2400" err="1">
                <a:latin typeface="Goudy Old Style"/>
              </a:rPr>
              <a:t>Fulfil</a:t>
            </a:r>
            <a:r>
              <a:rPr lang="pl-PL" sz="2400">
                <a:latin typeface="Goudy Old Style"/>
              </a:rPr>
              <a:t> </a:t>
            </a:r>
            <a:r>
              <a:rPr lang="pl-PL" sz="2400" err="1">
                <a:latin typeface="Goudy Old Style"/>
              </a:rPr>
              <a:t>all</a:t>
            </a:r>
            <a:r>
              <a:rPr lang="pl-PL" sz="2400">
                <a:latin typeface="Goudy Old Style"/>
              </a:rPr>
              <a:t> </a:t>
            </a:r>
            <a:r>
              <a:rPr lang="pl-PL" sz="2400" err="1">
                <a:latin typeface="Goudy Old Style"/>
              </a:rPr>
              <a:t>assumed</a:t>
            </a:r>
            <a:r>
              <a:rPr lang="pl-PL" sz="2400">
                <a:latin typeface="Goudy Old Style"/>
              </a:rPr>
              <a:t> </a:t>
            </a:r>
            <a:r>
              <a:rPr lang="pl-PL" sz="2400" err="1">
                <a:latin typeface="Goudy Old Style"/>
              </a:rPr>
              <a:t>objectives</a:t>
            </a:r>
          </a:p>
          <a:p>
            <a:pPr marL="342900" indent="-342900">
              <a:buFont typeface="Arial"/>
              <a:buChar char="•"/>
            </a:pPr>
            <a:endParaRPr lang="pl-PL" sz="2400">
              <a:latin typeface="Goudy Old Style"/>
            </a:endParaRPr>
          </a:p>
          <a:p>
            <a:pPr marL="342900" indent="-342900">
              <a:buFont typeface="Arial"/>
              <a:buChar char="•"/>
            </a:pPr>
            <a:endParaRPr lang="pl-PL" sz="2400">
              <a:latin typeface="Goudy Old Style"/>
            </a:endParaRPr>
          </a:p>
          <a:p>
            <a:r>
              <a:rPr lang="pl-PL" sz="2400" err="1">
                <a:latin typeface="Goudy Old Style"/>
              </a:rPr>
              <a:t>Ready</a:t>
            </a:r>
            <a:r>
              <a:rPr lang="pl-PL" sz="2400">
                <a:latin typeface="Goudy Old Style"/>
              </a:rPr>
              <a:t> to be </a:t>
            </a:r>
            <a:r>
              <a:rPr lang="pl-PL" sz="2400" err="1">
                <a:latin typeface="Goudy Old Style"/>
              </a:rPr>
              <a:t>used</a:t>
            </a:r>
            <a:endParaRPr lang="pl-PL" sz="2400">
              <a:latin typeface="Goudy Old Style"/>
            </a:endParaRPr>
          </a:p>
        </p:txBody>
      </p:sp>
      <p:pic>
        <p:nvPicPr>
          <p:cNvPr id="11" name="Obraz 94">
            <a:extLst>
              <a:ext uri="{FF2B5EF4-FFF2-40B4-BE49-F238E27FC236}">
                <a16:creationId xmlns:a16="http://schemas.microsoft.com/office/drawing/2014/main" id="{C9401F27-8CD8-6D5C-7114-6A82FAD54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448675" y="992982"/>
            <a:ext cx="461962" cy="4872037"/>
          </a:xfrm>
          <a:prstGeom prst="rect">
            <a:avLst/>
          </a:prstGeom>
        </p:spPr>
      </p:pic>
      <p:pic>
        <p:nvPicPr>
          <p:cNvPr id="12" name="Obraz 12">
            <a:extLst>
              <a:ext uri="{FF2B5EF4-FFF2-40B4-BE49-F238E27FC236}">
                <a16:creationId xmlns:a16="http://schemas.microsoft.com/office/drawing/2014/main" id="{D603EDA1-B163-77A8-330E-DDAA05AE6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4625" y="4262437"/>
            <a:ext cx="2000251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9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3" descr="Open doors">
            <a:extLst>
              <a:ext uri="{FF2B5EF4-FFF2-40B4-BE49-F238E27FC236}">
                <a16:creationId xmlns:a16="http://schemas.microsoft.com/office/drawing/2014/main" id="{DDC3B94A-3096-45D6-9558-F240AAC9A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-2371"/>
            <a:ext cx="12192000" cy="6857990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276E57-7B13-460A-B2AC-9418AD4A7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2002973"/>
            <a:ext cx="5938158" cy="2629451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FFFFFF"/>
                </a:solidFill>
              </a:rPr>
              <a:t>THANKS</a:t>
            </a:r>
            <a:br>
              <a:rPr lang="es-ES" b="1">
                <a:solidFill>
                  <a:srgbClr val="FFFFFF"/>
                </a:solidFill>
              </a:rPr>
            </a:br>
            <a:r>
              <a:rPr lang="es-ES" b="1">
                <a:solidFill>
                  <a:srgbClr val="FFFFFF"/>
                </a:solidFill>
              </a:rPr>
              <a:t>FOR</a:t>
            </a:r>
            <a:br>
              <a:rPr lang="es-ES" b="1">
                <a:solidFill>
                  <a:srgbClr val="FFFFFF"/>
                </a:solidFill>
              </a:rPr>
            </a:br>
            <a:r>
              <a:rPr lang="es-ES" b="1">
                <a:solidFill>
                  <a:srgbClr val="FFFFFF"/>
                </a:solidFill>
              </a:rPr>
              <a:t>YOUR</a:t>
            </a:r>
            <a:br>
              <a:rPr lang="es-ES" b="1">
                <a:solidFill>
                  <a:srgbClr val="FFFFFF"/>
                </a:solidFill>
              </a:rPr>
            </a:br>
            <a:r>
              <a:rPr lang="es-ES" b="1">
                <a:solidFill>
                  <a:srgbClr val="FFFFFF"/>
                </a:solidFill>
              </a:rPr>
              <a:t>ATTENTION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2769C0-1259-4930-BB95-9A1658498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52" y="106595"/>
            <a:ext cx="3042557" cy="249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b="1" err="1">
                <a:solidFill>
                  <a:srgbClr val="FFFFFF"/>
                </a:solidFill>
              </a:rPr>
              <a:t>By</a:t>
            </a:r>
            <a:r>
              <a:rPr lang="es-ES" b="1">
                <a:solidFill>
                  <a:srgbClr val="FFFFFF"/>
                </a:solidFill>
              </a:rPr>
              <a:t>:</a:t>
            </a:r>
            <a:endParaRPr lang="pl-PL"/>
          </a:p>
          <a:p>
            <a:pPr algn="l"/>
            <a:r>
              <a:rPr lang="es-ES" b="1">
                <a:solidFill>
                  <a:srgbClr val="FFFFFF"/>
                </a:solidFill>
              </a:rPr>
              <a:t> Lola Sánchez, </a:t>
            </a:r>
          </a:p>
          <a:p>
            <a:pPr algn="l"/>
            <a:r>
              <a:rPr lang="es-ES" b="1">
                <a:solidFill>
                  <a:srgbClr val="FFFFFF"/>
                </a:solidFill>
              </a:rPr>
              <a:t> María Rueda,</a:t>
            </a:r>
          </a:p>
          <a:p>
            <a:pPr algn="l"/>
            <a:r>
              <a:rPr lang="es-ES" b="1">
                <a:solidFill>
                  <a:srgbClr val="FFFFFF"/>
                </a:solidFill>
              </a:rPr>
              <a:t> Jaime Soler,</a:t>
            </a:r>
          </a:p>
          <a:p>
            <a:pPr algn="l"/>
            <a:r>
              <a:rPr lang="es-ES" b="1">
                <a:solidFill>
                  <a:srgbClr val="FFFFFF"/>
                </a:solidFill>
              </a:rPr>
              <a:t> </a:t>
            </a:r>
            <a:r>
              <a:rPr lang="es-ES" b="1" err="1">
                <a:solidFill>
                  <a:srgbClr val="FFFFFF"/>
                </a:solidFill>
              </a:rPr>
              <a:t>Kacper</a:t>
            </a:r>
            <a:r>
              <a:rPr lang="es-ES" b="1">
                <a:solidFill>
                  <a:srgbClr val="FFFFFF"/>
                </a:solidFill>
              </a:rPr>
              <a:t> </a:t>
            </a:r>
            <a:r>
              <a:rPr lang="es-ES" b="1" err="1">
                <a:solidFill>
                  <a:srgbClr val="FFFFFF"/>
                </a:solidFill>
              </a:rPr>
              <a:t>Borysewicz</a:t>
            </a:r>
            <a:endParaRPr lang="es-ES" b="1">
              <a:solidFill>
                <a:srgbClr val="FFFFFF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73CAE0-1438-F482-87ED-D6A3E75C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18</a:t>
            </a:fld>
            <a:endParaRPr lang="es-ES"/>
          </a:p>
        </p:txBody>
      </p:sp>
      <p:pic>
        <p:nvPicPr>
          <p:cNvPr id="6" name="Obraz 4" descr="Obraz zawierający tekst, grafika wektorowa&#10;&#10;Opis wygenerowany automatycznie">
            <a:extLst>
              <a:ext uri="{FF2B5EF4-FFF2-40B4-BE49-F238E27FC236}">
                <a16:creationId xmlns:a16="http://schemas.microsoft.com/office/drawing/2014/main" id="{6C5195C0-5203-A620-DBE8-5784A63F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606" y="2900987"/>
            <a:ext cx="4167265" cy="4154773"/>
          </a:xfrm>
          <a:prstGeom prst="rect">
            <a:avLst/>
          </a:prstGeom>
        </p:spPr>
      </p:pic>
      <p:pic>
        <p:nvPicPr>
          <p:cNvPr id="8" name="Obraz 3">
            <a:extLst>
              <a:ext uri="{FF2B5EF4-FFF2-40B4-BE49-F238E27FC236}">
                <a16:creationId xmlns:a16="http://schemas.microsoft.com/office/drawing/2014/main" id="{205A206F-5746-6296-7B0A-42B328102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1" y="3049327"/>
            <a:ext cx="4304675" cy="42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91F3B2-526A-8F97-DA43-E1CE7E0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81" y="2237871"/>
            <a:ext cx="3866918" cy="2369887"/>
          </a:xfrm>
        </p:spPr>
        <p:txBody>
          <a:bodyPr>
            <a:normAutofit fontScale="90000"/>
          </a:bodyPr>
          <a:lstStyle/>
          <a:p>
            <a:pPr algn="ctr"/>
            <a:r>
              <a:rPr lang="es-ES">
                <a:solidFill>
                  <a:srgbClr val="FFFFFF"/>
                </a:solidFill>
                <a:ea typeface="Calibri Light"/>
                <a:cs typeface="Calibri Light"/>
              </a:rPr>
              <a:t>INTRODUCTION</a:t>
            </a:r>
            <a:br>
              <a:rPr lang="es-ES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es-ES">
                <a:solidFill>
                  <a:srgbClr val="FFFFFF"/>
                </a:solidFill>
                <a:ea typeface="Calibri Light"/>
                <a:cs typeface="Calibri Light"/>
              </a:rPr>
              <a:t>&amp; </a:t>
            </a:r>
            <a:br>
              <a:rPr lang="es-ES">
                <a:ea typeface="Calibri Light"/>
                <a:cs typeface="Calibri Light"/>
              </a:rPr>
            </a:br>
            <a:r>
              <a:rPr lang="es-ES">
                <a:solidFill>
                  <a:srgbClr val="FFFFFF"/>
                </a:solidFill>
                <a:ea typeface="Calibri Light"/>
                <a:cs typeface="Calibri Light"/>
              </a:rPr>
              <a:t>QUICK REMINDER</a:t>
            </a:r>
            <a:endParaRPr lang="es-ES">
              <a:ea typeface="Calibri Light"/>
              <a:cs typeface="Calibri Light"/>
            </a:endParaRPr>
          </a:p>
        </p:txBody>
      </p:sp>
      <p:graphicFrame>
        <p:nvGraphicFramePr>
          <p:cNvPr id="3" name="CuadroTexto 5">
            <a:extLst>
              <a:ext uri="{FF2B5EF4-FFF2-40B4-BE49-F238E27FC236}">
                <a16:creationId xmlns:a16="http://schemas.microsoft.com/office/drawing/2014/main" id="{27E69827-3B40-BBF8-EC3B-7006397E7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839573"/>
              </p:ext>
            </p:extLst>
          </p:nvPr>
        </p:nvGraphicFramePr>
        <p:xfrm>
          <a:off x="5824344" y="262421"/>
          <a:ext cx="5704348" cy="277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4" name="Obraz 94">
            <a:extLst>
              <a:ext uri="{FF2B5EF4-FFF2-40B4-BE49-F238E27FC236}">
                <a16:creationId xmlns:a16="http://schemas.microsoft.com/office/drawing/2014/main" id="{BF7C4BE2-8B8C-9F47-46DA-3FD130D4A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448675" y="992982"/>
            <a:ext cx="461962" cy="4872037"/>
          </a:xfrm>
          <a:prstGeom prst="rect">
            <a:avLst/>
          </a:prstGeom>
        </p:spPr>
      </p:pic>
      <p:graphicFrame>
        <p:nvGraphicFramePr>
          <p:cNvPr id="136" name="CuadroTexto 5">
            <a:extLst>
              <a:ext uri="{FF2B5EF4-FFF2-40B4-BE49-F238E27FC236}">
                <a16:creationId xmlns:a16="http://schemas.microsoft.com/office/drawing/2014/main" id="{89F89A9F-E28B-9B2C-9235-B326B625F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132208"/>
              </p:ext>
            </p:extLst>
          </p:nvPr>
        </p:nvGraphicFramePr>
        <p:xfrm>
          <a:off x="5824344" y="3929546"/>
          <a:ext cx="5704348" cy="277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9821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62454-B64D-C18C-A7D9-FC1ADC4E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899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ea typeface="Calibri Light"/>
                <a:cs typeface="Calibri Light"/>
              </a:rPr>
              <a:t>INTRODUCTION &amp; QUICK REMINDER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az 4">
            <a:extLst>
              <a:ext uri="{FF2B5EF4-FFF2-40B4-BE49-F238E27FC236}">
                <a16:creationId xmlns:a16="http://schemas.microsoft.com/office/drawing/2014/main" id="{2D96C454-91E9-C276-E85D-15AC2E7C3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49" y="1040607"/>
            <a:ext cx="2693193" cy="2693193"/>
          </a:xfrm>
          <a:prstGeom prst="rect">
            <a:avLst/>
          </a:prstGeom>
        </p:spPr>
      </p:pic>
      <p:pic>
        <p:nvPicPr>
          <p:cNvPr id="5" name="Obraz 5" descr="Obraz zawierający gracz, kobieta&#10;&#10;Opis wygenerowany automatycznie">
            <a:extLst>
              <a:ext uri="{FF2B5EF4-FFF2-40B4-BE49-F238E27FC236}">
                <a16:creationId xmlns:a16="http://schemas.microsoft.com/office/drawing/2014/main" id="{796B1242-E982-61C2-9D44-4EDDE8DF8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083594"/>
            <a:ext cx="1143000" cy="1428750"/>
          </a:xfrm>
          <a:prstGeom prst="rect">
            <a:avLst/>
          </a:prstGeom>
        </p:spPr>
      </p:pic>
      <p:pic>
        <p:nvPicPr>
          <p:cNvPr id="6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9D6F2714-DBB9-7E89-8A48-06DC9618B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893219"/>
            <a:ext cx="714375" cy="1238250"/>
          </a:xfrm>
          <a:prstGeom prst="rect">
            <a:avLst/>
          </a:prstGeom>
        </p:spPr>
      </p:pic>
      <p:pic>
        <p:nvPicPr>
          <p:cNvPr id="8" name="Obraz 9" descr="Obraz zawierający kula bilardowa, czerwony&#10;&#10;Opis wygenerowany automatycznie">
            <a:extLst>
              <a:ext uri="{FF2B5EF4-FFF2-40B4-BE49-F238E27FC236}">
                <a16:creationId xmlns:a16="http://schemas.microsoft.com/office/drawing/2014/main" id="{90780C4E-07E9-5048-5DEC-8091CFD4C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550" y="1414463"/>
            <a:ext cx="1343025" cy="1076325"/>
          </a:xfrm>
          <a:prstGeom prst="rect">
            <a:avLst/>
          </a:prstGeom>
        </p:spPr>
      </p:pic>
      <p:sp>
        <p:nvSpPr>
          <p:cNvPr id="10" name="pole tekstowe 1">
            <a:extLst>
              <a:ext uri="{FF2B5EF4-FFF2-40B4-BE49-F238E27FC236}">
                <a16:creationId xmlns:a16="http://schemas.microsoft.com/office/drawing/2014/main" id="{B6C2E8E7-D14B-1DC0-4B07-E7E3B616D2B3}"/>
              </a:ext>
            </a:extLst>
          </p:cNvPr>
          <p:cNvSpPr txBox="1"/>
          <p:nvPr/>
        </p:nvSpPr>
        <p:spPr>
          <a:xfrm>
            <a:off x="1052518" y="475494"/>
            <a:ext cx="230542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600" b="1">
                <a:latin typeface="Goudy Old Style"/>
              </a:rPr>
              <a:t>7 </a:t>
            </a:r>
            <a:r>
              <a:rPr lang="pl-PL" sz="3600" b="1" err="1">
                <a:latin typeface="Goudy Old Style"/>
              </a:rPr>
              <a:t>use</a:t>
            </a:r>
            <a:r>
              <a:rPr lang="pl-PL" sz="3600" b="1">
                <a:latin typeface="Goudy Old Style"/>
              </a:rPr>
              <a:t> </a:t>
            </a:r>
            <a:r>
              <a:rPr lang="pl-PL" sz="3600" b="1" err="1">
                <a:latin typeface="Goudy Old Style"/>
              </a:rPr>
              <a:t>cases</a:t>
            </a:r>
            <a:r>
              <a:rPr lang="pl-PL" sz="3600" b="1">
                <a:latin typeface="Goudy Old Style"/>
              </a:rPr>
              <a:t> </a:t>
            </a:r>
          </a:p>
        </p:txBody>
      </p:sp>
      <p:sp>
        <p:nvSpPr>
          <p:cNvPr id="12" name="pole tekstowe 1">
            <a:extLst>
              <a:ext uri="{FF2B5EF4-FFF2-40B4-BE49-F238E27FC236}">
                <a16:creationId xmlns:a16="http://schemas.microsoft.com/office/drawing/2014/main" id="{62263F7A-B40A-8D17-4D67-847421BA200C}"/>
              </a:ext>
            </a:extLst>
          </p:cNvPr>
          <p:cNvSpPr txBox="1"/>
          <p:nvPr/>
        </p:nvSpPr>
        <p:spPr>
          <a:xfrm>
            <a:off x="8630674" y="797643"/>
            <a:ext cx="402536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600" b="1">
                <a:latin typeface="Goudy Old Style"/>
              </a:rPr>
              <a:t>8 </a:t>
            </a:r>
            <a:r>
              <a:rPr lang="pl-PL" sz="3600" b="1" err="1">
                <a:latin typeface="Goudy Old Style"/>
              </a:rPr>
              <a:t>functional</a:t>
            </a:r>
            <a:r>
              <a:rPr lang="pl-PL" sz="3600" b="1">
                <a:latin typeface="Goudy Old Style"/>
              </a:rPr>
              <a:t> </a:t>
            </a:r>
            <a:r>
              <a:rPr lang="pl-PL" sz="3600" b="1" err="1">
                <a:latin typeface="Goudy Old Style"/>
              </a:rPr>
              <a:t>requirements</a:t>
            </a:r>
          </a:p>
        </p:txBody>
      </p:sp>
      <p:sp>
        <p:nvSpPr>
          <p:cNvPr id="13" name="pole tekstowe 1">
            <a:extLst>
              <a:ext uri="{FF2B5EF4-FFF2-40B4-BE49-F238E27FC236}">
                <a16:creationId xmlns:a16="http://schemas.microsoft.com/office/drawing/2014/main" id="{9E02347A-20E9-B9A0-E275-9EE33FEC1D05}"/>
              </a:ext>
            </a:extLst>
          </p:cNvPr>
          <p:cNvSpPr txBox="1"/>
          <p:nvPr/>
        </p:nvSpPr>
        <p:spPr>
          <a:xfrm>
            <a:off x="8630675" y="2555892"/>
            <a:ext cx="402536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600" b="1">
                <a:latin typeface="Goudy Old Style"/>
              </a:rPr>
              <a:t>3 non-</a:t>
            </a:r>
            <a:r>
              <a:rPr lang="pl-PL" sz="3600" b="1" err="1">
                <a:latin typeface="Goudy Old Style"/>
              </a:rPr>
              <a:t>functional</a:t>
            </a:r>
            <a:r>
              <a:rPr lang="pl-PL" sz="3600" b="1">
                <a:latin typeface="Goudy Old Style"/>
              </a:rPr>
              <a:t> </a:t>
            </a:r>
            <a:r>
              <a:rPr lang="pl-PL" sz="3600" b="1" err="1">
                <a:latin typeface="Goudy Old Style"/>
              </a:rPr>
              <a:t>requirements</a:t>
            </a:r>
            <a:endParaRPr lang="pl-PL" sz="3600" b="1">
              <a:latin typeface="Goudy Old Style"/>
            </a:endParaRPr>
          </a:p>
        </p:txBody>
      </p:sp>
      <p:pic>
        <p:nvPicPr>
          <p:cNvPr id="7" name="Obraz 8">
            <a:extLst>
              <a:ext uri="{FF2B5EF4-FFF2-40B4-BE49-F238E27FC236}">
                <a16:creationId xmlns:a16="http://schemas.microsoft.com/office/drawing/2014/main" id="{FC2842D4-E7E7-5D43-B185-F099EC6F3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931" y="447675"/>
            <a:ext cx="885825" cy="39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91F3B2-526A-8F97-DA43-E1CE7E0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88" y="1528359"/>
            <a:ext cx="3416158" cy="12537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BIG CHANGES</a:t>
            </a:r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3BAA5822-7432-7346-8B19-0AAEB2E3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47" y="452943"/>
            <a:ext cx="5862635" cy="3422291"/>
          </a:xfrm>
          <a:prstGeom prst="rect">
            <a:avLst/>
          </a:prstGeom>
        </p:spPr>
      </p:pic>
      <p:pic>
        <p:nvPicPr>
          <p:cNvPr id="6" name="Obraz 7">
            <a:extLst>
              <a:ext uri="{FF2B5EF4-FFF2-40B4-BE49-F238E27FC236}">
                <a16:creationId xmlns:a16="http://schemas.microsoft.com/office/drawing/2014/main" id="{CA3BE553-999A-2A6A-6EF7-A466FE66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18" y="454819"/>
            <a:ext cx="1781175" cy="685800"/>
          </a:xfrm>
          <a:prstGeom prst="rect">
            <a:avLst/>
          </a:prstGeom>
        </p:spPr>
      </p:pic>
      <p:pic>
        <p:nvPicPr>
          <p:cNvPr id="5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98D9C763-4B12-4DE1-0348-2841DDAB4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2" y="3943893"/>
            <a:ext cx="5600698" cy="2911181"/>
          </a:xfrm>
          <a:prstGeom prst="rect">
            <a:avLst/>
          </a:prstGeom>
        </p:spPr>
      </p:pic>
      <p:pic>
        <p:nvPicPr>
          <p:cNvPr id="4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5204E376-22D3-6427-FCD7-AA11D6342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869" y="3890825"/>
            <a:ext cx="5505451" cy="2850636"/>
          </a:xfrm>
          <a:prstGeom prst="rect">
            <a:avLst/>
          </a:prstGeom>
        </p:spPr>
      </p:pic>
      <p:pic>
        <p:nvPicPr>
          <p:cNvPr id="9" name="Obraz 94">
            <a:extLst>
              <a:ext uri="{FF2B5EF4-FFF2-40B4-BE49-F238E27FC236}">
                <a16:creationId xmlns:a16="http://schemas.microsoft.com/office/drawing/2014/main" id="{0AB402CD-D020-BF79-3603-D906D6B64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4076699"/>
            <a:ext cx="271463" cy="27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9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DE7015-20ED-E529-C87B-B75256B03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9335" y="2096839"/>
            <a:ext cx="3497566" cy="2048455"/>
          </a:xfrm>
        </p:spPr>
        <p:txBody>
          <a:bodyPr anchor="b">
            <a:normAutofit/>
          </a:bodyPr>
          <a:lstStyle/>
          <a:p>
            <a:pPr algn="l"/>
            <a:r>
              <a:rPr lang="es-ES" sz="8800">
                <a:solidFill>
                  <a:schemeClr val="bg1"/>
                </a:solidFill>
                <a:cs typeface="Calibri Light"/>
              </a:rPr>
              <a:t>UML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B8C323-1078-A9F9-22AD-C64B010F3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E66186F-7864-AB29-7125-5C761BB8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162655"/>
            <a:ext cx="4797936" cy="27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CF1670C2-61F0-6243-3C49-83812A89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1759077"/>
            <a:ext cx="6858000" cy="105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C1687DB-C601-9059-34F5-C969904BB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688" y="1383274"/>
            <a:ext cx="9705532" cy="53626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601DC1-90D3-A408-C106-F57023BE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</a:t>
            </a:r>
            <a:r>
              <a:rPr lang="en-US" sz="3200">
                <a:solidFill>
                  <a:schemeClr val="bg1"/>
                </a:solidFill>
              </a:rPr>
              <a:t> </a:t>
            </a:r>
            <a:endParaRPr lang="en-US" sz="32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272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A8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iagrama, Esquemático&#10;&#10;Descripción generada automáticamente">
            <a:extLst>
              <a:ext uri="{FF2B5EF4-FFF2-40B4-BE49-F238E27FC236}">
                <a16:creationId xmlns:a16="http://schemas.microsoft.com/office/drawing/2014/main" id="{A2418664-ACEF-39C2-BF5B-B5E71227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1138428"/>
            <a:ext cx="6858000" cy="91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2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A8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802C88D5-733C-9B44-83FA-CAA52229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905256"/>
            <a:ext cx="6858000" cy="8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54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icFrame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Panorámica</PresentationFormat>
  <Paragraphs>76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Gill Sans MT</vt:lpstr>
      <vt:lpstr>Goudy Old Style</vt:lpstr>
      <vt:lpstr>Times New Roman</vt:lpstr>
      <vt:lpstr>Tema de Office</vt:lpstr>
      <vt:lpstr>ClassicFrameVTI</vt:lpstr>
      <vt:lpstr>HOSPITAL   MANAGEMENT  final presentation</vt:lpstr>
      <vt:lpstr>INTRODUCTION &amp;  QUICK REMINDER</vt:lpstr>
      <vt:lpstr>INTRODUCTION &amp; QUICK REMINDER</vt:lpstr>
      <vt:lpstr>BIG CHANGES</vt:lpstr>
      <vt:lpstr>UML</vt:lpstr>
      <vt:lpstr>Presentación de PowerPoint</vt:lpstr>
      <vt:lpstr>UML </vt:lpstr>
      <vt:lpstr>Presentación de PowerPoint</vt:lpstr>
      <vt:lpstr>Presentación de PowerPoint</vt:lpstr>
      <vt:lpstr>JDBC MANAGER</vt:lpstr>
      <vt:lpstr>JDBC PATIENT MANAGER</vt:lpstr>
      <vt:lpstr>JDBC SYMPTOM MANAGER</vt:lpstr>
      <vt:lpstr>JDBC NURSE MANAGER</vt:lpstr>
      <vt:lpstr>JDBC CLASSES</vt:lpstr>
      <vt:lpstr>JPA</vt:lpstr>
      <vt:lpstr>Presentación de PowerPoint</vt:lpstr>
      <vt:lpstr>CONCLUSION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Rueda García, María</dc:creator>
  <cp:lastModifiedBy>Lola Sánchez Maresca</cp:lastModifiedBy>
  <cp:revision>3</cp:revision>
  <dcterms:created xsi:type="dcterms:W3CDTF">2022-06-03T16:40:01Z</dcterms:created>
  <dcterms:modified xsi:type="dcterms:W3CDTF">2022-06-07T18:50:31Z</dcterms:modified>
</cp:coreProperties>
</file>