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38e10e1e5508400f" Type="http://schemas.microsoft.com/office/2006/relationships/ui/extensibility" Target="customUI/customUI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"/>
  </p:notesMasterIdLst>
  <p:handoutMasterIdLst>
    <p:handoutMasterId r:id="rId7"/>
  </p:handoutMasterIdLst>
  <p:sldIdLst>
    <p:sldId id="276" r:id="rId2"/>
    <p:sldId id="294" r:id="rId3"/>
    <p:sldId id="292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9DB097-29E0-4993-8D55-F4A00C816A96}">
          <p14:sldIdLst>
            <p14:sldId id="276"/>
            <p14:sldId id="294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  <p15:guide id="4" pos="528" userDrawn="1">
          <p15:clr>
            <a:srgbClr val="A4A3A4"/>
          </p15:clr>
        </p15:guide>
        <p15:guide id="5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88989" autoAdjust="0"/>
  </p:normalViewPr>
  <p:slideViewPr>
    <p:cSldViewPr snapToGrid="0">
      <p:cViewPr varScale="1">
        <p:scale>
          <a:sx n="64" d="100"/>
          <a:sy n="64" d="100"/>
        </p:scale>
        <p:origin x="596" y="380"/>
      </p:cViewPr>
      <p:guideLst>
        <p:guide orient="horz" pos="3840"/>
        <p:guide orient="horz" pos="360"/>
        <p:guide pos="528"/>
        <p:guide pos="7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7D20C-DBF4-4682-AC54-4BA9BB671B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45DC45-C196-460A-A9BF-976677021DF5}">
      <dgm:prSet phldrT="[Text]"/>
      <dgm:spPr/>
      <dgm:t>
        <a:bodyPr/>
        <a:lstStyle/>
        <a:p>
          <a:r>
            <a:rPr lang="en-US" dirty="0"/>
            <a:t>Your Code</a:t>
          </a:r>
        </a:p>
      </dgm:t>
    </dgm:pt>
    <dgm:pt modelId="{6F3EC62B-0290-4F97-ACFC-530FC79FBC16}" type="parTrans" cxnId="{805CA762-2A63-47FD-9E90-88D352EA01AE}">
      <dgm:prSet/>
      <dgm:spPr/>
      <dgm:t>
        <a:bodyPr/>
        <a:lstStyle/>
        <a:p>
          <a:endParaRPr lang="en-US"/>
        </a:p>
      </dgm:t>
    </dgm:pt>
    <dgm:pt modelId="{6F995309-7544-47C7-9C1E-AAA6B1B7BC4E}" type="sibTrans" cxnId="{805CA762-2A63-47FD-9E90-88D352EA01AE}">
      <dgm:prSet/>
      <dgm:spPr/>
      <dgm:t>
        <a:bodyPr/>
        <a:lstStyle/>
        <a:p>
          <a:endParaRPr lang="en-US"/>
        </a:p>
      </dgm:t>
    </dgm:pt>
    <dgm:pt modelId="{B0F4F775-9088-4C1D-BECC-F2BEE462A3F5}">
      <dgm:prSet phldrT="[Text]"/>
      <dgm:spPr/>
      <dgm:t>
        <a:bodyPr/>
        <a:lstStyle/>
        <a:p>
          <a:r>
            <a:rPr lang="en-US" dirty="0"/>
            <a:t>Lowered Code</a:t>
          </a:r>
        </a:p>
      </dgm:t>
    </dgm:pt>
    <dgm:pt modelId="{3CB2537D-8C48-4DF5-B45E-B56F748E57FD}" type="parTrans" cxnId="{751FDC0C-043C-42DC-8A90-198E66CC089C}">
      <dgm:prSet/>
      <dgm:spPr/>
      <dgm:t>
        <a:bodyPr/>
        <a:lstStyle/>
        <a:p>
          <a:endParaRPr lang="en-US"/>
        </a:p>
      </dgm:t>
    </dgm:pt>
    <dgm:pt modelId="{820B11DB-1329-48E9-A1FF-63A134864ECC}" type="sibTrans" cxnId="{751FDC0C-043C-42DC-8A90-198E66CC089C}">
      <dgm:prSet/>
      <dgm:spPr/>
      <dgm:t>
        <a:bodyPr/>
        <a:lstStyle/>
        <a:p>
          <a:endParaRPr lang="en-US"/>
        </a:p>
      </dgm:t>
    </dgm:pt>
    <dgm:pt modelId="{9D8DC38E-64B7-4693-9732-25140C28A7C4}">
      <dgm:prSet phldrT="[Text]"/>
      <dgm:spPr/>
      <dgm:t>
        <a:bodyPr/>
        <a:lstStyle/>
        <a:p>
          <a:r>
            <a:rPr lang="en-US" dirty="0"/>
            <a:t>Typed Code</a:t>
          </a:r>
        </a:p>
      </dgm:t>
    </dgm:pt>
    <dgm:pt modelId="{C5E3431B-16E8-4235-BE1F-9AD1D8228A3A}" type="parTrans" cxnId="{AD969E96-2130-44E3-91E0-86BA4550F1E9}">
      <dgm:prSet/>
      <dgm:spPr/>
      <dgm:t>
        <a:bodyPr/>
        <a:lstStyle/>
        <a:p>
          <a:endParaRPr lang="en-US"/>
        </a:p>
      </dgm:t>
    </dgm:pt>
    <dgm:pt modelId="{99C8EF66-E922-46F1-A098-9B3744A86E7B}" type="sibTrans" cxnId="{AD969E96-2130-44E3-91E0-86BA4550F1E9}">
      <dgm:prSet/>
      <dgm:spPr/>
      <dgm:t>
        <a:bodyPr/>
        <a:lstStyle/>
        <a:p>
          <a:endParaRPr lang="en-US"/>
        </a:p>
      </dgm:t>
    </dgm:pt>
    <dgm:pt modelId="{0972BA03-2F13-4708-AC70-22C9E49949A1}">
      <dgm:prSet phldrT="[Text]"/>
      <dgm:spPr/>
      <dgm:t>
        <a:bodyPr/>
        <a:lstStyle/>
        <a:p>
          <a:r>
            <a:rPr lang="en-US" dirty="0"/>
            <a:t>LLVM</a:t>
          </a:r>
        </a:p>
      </dgm:t>
    </dgm:pt>
    <dgm:pt modelId="{E6F756E7-56BB-4B51-87B5-16C319B8AB10}" type="parTrans" cxnId="{B0CBB67F-CFC7-4860-A26C-792336450E65}">
      <dgm:prSet/>
      <dgm:spPr/>
      <dgm:t>
        <a:bodyPr/>
        <a:lstStyle/>
        <a:p>
          <a:endParaRPr lang="en-US"/>
        </a:p>
      </dgm:t>
    </dgm:pt>
    <dgm:pt modelId="{3C858306-1B51-4ECA-ACE1-8C4F38479BF4}" type="sibTrans" cxnId="{B0CBB67F-CFC7-4860-A26C-792336450E65}">
      <dgm:prSet/>
      <dgm:spPr/>
      <dgm:t>
        <a:bodyPr/>
        <a:lstStyle/>
        <a:p>
          <a:endParaRPr lang="en-US"/>
        </a:p>
      </dgm:t>
    </dgm:pt>
    <dgm:pt modelId="{724FB187-7B03-4307-AF2B-72E9F46C5D46}" type="pres">
      <dgm:prSet presAssocID="{E4D7D20C-DBF4-4682-AC54-4BA9BB671B7B}" presName="Name0" presStyleCnt="0">
        <dgm:presLayoutVars>
          <dgm:dir/>
          <dgm:resizeHandles val="exact"/>
        </dgm:presLayoutVars>
      </dgm:prSet>
      <dgm:spPr/>
    </dgm:pt>
    <dgm:pt modelId="{18ECF5A0-49B9-431B-AB4B-8CFD9C863550}" type="pres">
      <dgm:prSet presAssocID="{4F45DC45-C196-460A-A9BF-976677021DF5}" presName="node" presStyleLbl="node1" presStyleIdx="0" presStyleCnt="4">
        <dgm:presLayoutVars>
          <dgm:bulletEnabled val="1"/>
        </dgm:presLayoutVars>
      </dgm:prSet>
      <dgm:spPr/>
    </dgm:pt>
    <dgm:pt modelId="{BDCD5780-4034-4807-9DF1-9178C9EC4701}" type="pres">
      <dgm:prSet presAssocID="{6F995309-7544-47C7-9C1E-AAA6B1B7BC4E}" presName="sibTrans" presStyleLbl="sibTrans2D1" presStyleIdx="0" presStyleCnt="3"/>
      <dgm:spPr/>
    </dgm:pt>
    <dgm:pt modelId="{B80EA138-39E5-4A73-8EDA-9ACD11A2DFBF}" type="pres">
      <dgm:prSet presAssocID="{6F995309-7544-47C7-9C1E-AAA6B1B7BC4E}" presName="connectorText" presStyleLbl="sibTrans2D1" presStyleIdx="0" presStyleCnt="3"/>
      <dgm:spPr/>
    </dgm:pt>
    <dgm:pt modelId="{7156803A-5B5D-4141-974C-BAC3C7AEB8A8}" type="pres">
      <dgm:prSet presAssocID="{B0F4F775-9088-4C1D-BECC-F2BEE462A3F5}" presName="node" presStyleLbl="node1" presStyleIdx="1" presStyleCnt="4">
        <dgm:presLayoutVars>
          <dgm:bulletEnabled val="1"/>
        </dgm:presLayoutVars>
      </dgm:prSet>
      <dgm:spPr/>
    </dgm:pt>
    <dgm:pt modelId="{90F3DFFC-EC43-444F-AC0C-C0E103F0041F}" type="pres">
      <dgm:prSet presAssocID="{820B11DB-1329-48E9-A1FF-63A134864ECC}" presName="sibTrans" presStyleLbl="sibTrans2D1" presStyleIdx="1" presStyleCnt="3"/>
      <dgm:spPr/>
    </dgm:pt>
    <dgm:pt modelId="{69496E32-06D9-49BC-92DC-181CF9791C03}" type="pres">
      <dgm:prSet presAssocID="{820B11DB-1329-48E9-A1FF-63A134864ECC}" presName="connectorText" presStyleLbl="sibTrans2D1" presStyleIdx="1" presStyleCnt="3"/>
      <dgm:spPr/>
    </dgm:pt>
    <dgm:pt modelId="{7E83CD4D-AABB-45CD-A740-8F1EB039A038}" type="pres">
      <dgm:prSet presAssocID="{9D8DC38E-64B7-4693-9732-25140C28A7C4}" presName="node" presStyleLbl="node1" presStyleIdx="2" presStyleCnt="4">
        <dgm:presLayoutVars>
          <dgm:bulletEnabled val="1"/>
        </dgm:presLayoutVars>
      </dgm:prSet>
      <dgm:spPr/>
    </dgm:pt>
    <dgm:pt modelId="{6BACE4B7-6C77-4C03-BA8D-2530C4465787}" type="pres">
      <dgm:prSet presAssocID="{99C8EF66-E922-46F1-A098-9B3744A86E7B}" presName="sibTrans" presStyleLbl="sibTrans2D1" presStyleIdx="2" presStyleCnt="3"/>
      <dgm:spPr/>
    </dgm:pt>
    <dgm:pt modelId="{50BB5100-BAFE-4686-B9DB-B41B9BACCC96}" type="pres">
      <dgm:prSet presAssocID="{99C8EF66-E922-46F1-A098-9B3744A86E7B}" presName="connectorText" presStyleLbl="sibTrans2D1" presStyleIdx="2" presStyleCnt="3"/>
      <dgm:spPr/>
    </dgm:pt>
    <dgm:pt modelId="{AB87F83F-3F04-4427-997D-F8CE90B39C4B}" type="pres">
      <dgm:prSet presAssocID="{0972BA03-2F13-4708-AC70-22C9E49949A1}" presName="node" presStyleLbl="node1" presStyleIdx="3" presStyleCnt="4">
        <dgm:presLayoutVars>
          <dgm:bulletEnabled val="1"/>
        </dgm:presLayoutVars>
      </dgm:prSet>
      <dgm:spPr/>
    </dgm:pt>
  </dgm:ptLst>
  <dgm:cxnLst>
    <dgm:cxn modelId="{751FDC0C-043C-42DC-8A90-198E66CC089C}" srcId="{E4D7D20C-DBF4-4682-AC54-4BA9BB671B7B}" destId="{B0F4F775-9088-4C1D-BECC-F2BEE462A3F5}" srcOrd="1" destOrd="0" parTransId="{3CB2537D-8C48-4DF5-B45E-B56F748E57FD}" sibTransId="{820B11DB-1329-48E9-A1FF-63A134864ECC}"/>
    <dgm:cxn modelId="{4FDF0F32-9860-45B5-A99E-636F18E21780}" type="presOf" srcId="{9D8DC38E-64B7-4693-9732-25140C28A7C4}" destId="{7E83CD4D-AABB-45CD-A740-8F1EB039A038}" srcOrd="0" destOrd="0" presId="urn:microsoft.com/office/officeart/2005/8/layout/process1"/>
    <dgm:cxn modelId="{805CA762-2A63-47FD-9E90-88D352EA01AE}" srcId="{E4D7D20C-DBF4-4682-AC54-4BA9BB671B7B}" destId="{4F45DC45-C196-460A-A9BF-976677021DF5}" srcOrd="0" destOrd="0" parTransId="{6F3EC62B-0290-4F97-ACFC-530FC79FBC16}" sibTransId="{6F995309-7544-47C7-9C1E-AAA6B1B7BC4E}"/>
    <dgm:cxn modelId="{F5756E64-8CEF-4BCF-9070-ACE7F890D815}" type="presOf" srcId="{0972BA03-2F13-4708-AC70-22C9E49949A1}" destId="{AB87F83F-3F04-4427-997D-F8CE90B39C4B}" srcOrd="0" destOrd="0" presId="urn:microsoft.com/office/officeart/2005/8/layout/process1"/>
    <dgm:cxn modelId="{4A26C051-7EB5-4F70-8EBF-8118D55F7EAA}" type="presOf" srcId="{6F995309-7544-47C7-9C1E-AAA6B1B7BC4E}" destId="{B80EA138-39E5-4A73-8EDA-9ACD11A2DFBF}" srcOrd="1" destOrd="0" presId="urn:microsoft.com/office/officeart/2005/8/layout/process1"/>
    <dgm:cxn modelId="{EB14797B-16E8-4254-95D8-DB299C173A6F}" type="presOf" srcId="{6F995309-7544-47C7-9C1E-AAA6B1B7BC4E}" destId="{BDCD5780-4034-4807-9DF1-9178C9EC4701}" srcOrd="0" destOrd="0" presId="urn:microsoft.com/office/officeart/2005/8/layout/process1"/>
    <dgm:cxn modelId="{B0CBB67F-CFC7-4860-A26C-792336450E65}" srcId="{E4D7D20C-DBF4-4682-AC54-4BA9BB671B7B}" destId="{0972BA03-2F13-4708-AC70-22C9E49949A1}" srcOrd="3" destOrd="0" parTransId="{E6F756E7-56BB-4B51-87B5-16C319B8AB10}" sibTransId="{3C858306-1B51-4ECA-ACE1-8C4F38479BF4}"/>
    <dgm:cxn modelId="{34C24984-7861-4720-90A9-97632E332F05}" type="presOf" srcId="{99C8EF66-E922-46F1-A098-9B3744A86E7B}" destId="{50BB5100-BAFE-4686-B9DB-B41B9BACCC96}" srcOrd="1" destOrd="0" presId="urn:microsoft.com/office/officeart/2005/8/layout/process1"/>
    <dgm:cxn modelId="{AD969E96-2130-44E3-91E0-86BA4550F1E9}" srcId="{E4D7D20C-DBF4-4682-AC54-4BA9BB671B7B}" destId="{9D8DC38E-64B7-4693-9732-25140C28A7C4}" srcOrd="2" destOrd="0" parTransId="{C5E3431B-16E8-4235-BE1F-9AD1D8228A3A}" sibTransId="{99C8EF66-E922-46F1-A098-9B3744A86E7B}"/>
    <dgm:cxn modelId="{6DF0139A-EED9-4AF2-895F-59F5014F9A3D}" type="presOf" srcId="{B0F4F775-9088-4C1D-BECC-F2BEE462A3F5}" destId="{7156803A-5B5D-4141-974C-BAC3C7AEB8A8}" srcOrd="0" destOrd="0" presId="urn:microsoft.com/office/officeart/2005/8/layout/process1"/>
    <dgm:cxn modelId="{6DE32EA7-4917-40DF-B22F-8FA89561EA84}" type="presOf" srcId="{99C8EF66-E922-46F1-A098-9B3744A86E7B}" destId="{6BACE4B7-6C77-4C03-BA8D-2530C4465787}" srcOrd="0" destOrd="0" presId="urn:microsoft.com/office/officeart/2005/8/layout/process1"/>
    <dgm:cxn modelId="{2BDB86AC-C493-46A7-973D-D5097FA9D1B5}" type="presOf" srcId="{820B11DB-1329-48E9-A1FF-63A134864ECC}" destId="{90F3DFFC-EC43-444F-AC0C-C0E103F0041F}" srcOrd="0" destOrd="0" presId="urn:microsoft.com/office/officeart/2005/8/layout/process1"/>
    <dgm:cxn modelId="{124DFDB2-DFA5-406F-B5A3-B1757DDF025D}" type="presOf" srcId="{820B11DB-1329-48E9-A1FF-63A134864ECC}" destId="{69496E32-06D9-49BC-92DC-181CF9791C03}" srcOrd="1" destOrd="0" presId="urn:microsoft.com/office/officeart/2005/8/layout/process1"/>
    <dgm:cxn modelId="{94ED84D1-F689-4301-A8D5-877A569BC128}" type="presOf" srcId="{E4D7D20C-DBF4-4682-AC54-4BA9BB671B7B}" destId="{724FB187-7B03-4307-AF2B-72E9F46C5D46}" srcOrd="0" destOrd="0" presId="urn:microsoft.com/office/officeart/2005/8/layout/process1"/>
    <dgm:cxn modelId="{EB46DAEB-10CF-48F0-93EE-8B90FFA166B8}" type="presOf" srcId="{4F45DC45-C196-460A-A9BF-976677021DF5}" destId="{18ECF5A0-49B9-431B-AB4B-8CFD9C863550}" srcOrd="0" destOrd="0" presId="urn:microsoft.com/office/officeart/2005/8/layout/process1"/>
    <dgm:cxn modelId="{F0B34392-6BF8-4BCF-A0F0-BDDAB5C7F0DB}" type="presParOf" srcId="{724FB187-7B03-4307-AF2B-72E9F46C5D46}" destId="{18ECF5A0-49B9-431B-AB4B-8CFD9C863550}" srcOrd="0" destOrd="0" presId="urn:microsoft.com/office/officeart/2005/8/layout/process1"/>
    <dgm:cxn modelId="{E373A0B0-7166-4336-80C0-741C6EE22928}" type="presParOf" srcId="{724FB187-7B03-4307-AF2B-72E9F46C5D46}" destId="{BDCD5780-4034-4807-9DF1-9178C9EC4701}" srcOrd="1" destOrd="0" presId="urn:microsoft.com/office/officeart/2005/8/layout/process1"/>
    <dgm:cxn modelId="{2982937B-9944-439A-AB32-2B47F506D3FC}" type="presParOf" srcId="{BDCD5780-4034-4807-9DF1-9178C9EC4701}" destId="{B80EA138-39E5-4A73-8EDA-9ACD11A2DFBF}" srcOrd="0" destOrd="0" presId="urn:microsoft.com/office/officeart/2005/8/layout/process1"/>
    <dgm:cxn modelId="{8E639D5A-0679-48FD-8990-69AEDFEC5763}" type="presParOf" srcId="{724FB187-7B03-4307-AF2B-72E9F46C5D46}" destId="{7156803A-5B5D-4141-974C-BAC3C7AEB8A8}" srcOrd="2" destOrd="0" presId="urn:microsoft.com/office/officeart/2005/8/layout/process1"/>
    <dgm:cxn modelId="{976CCD58-EEA6-4259-AF79-CFD01397580D}" type="presParOf" srcId="{724FB187-7B03-4307-AF2B-72E9F46C5D46}" destId="{90F3DFFC-EC43-444F-AC0C-C0E103F0041F}" srcOrd="3" destOrd="0" presId="urn:microsoft.com/office/officeart/2005/8/layout/process1"/>
    <dgm:cxn modelId="{B9C3E13C-9D1B-4BB3-8F51-654BC42FC8A5}" type="presParOf" srcId="{90F3DFFC-EC43-444F-AC0C-C0E103F0041F}" destId="{69496E32-06D9-49BC-92DC-181CF9791C03}" srcOrd="0" destOrd="0" presId="urn:microsoft.com/office/officeart/2005/8/layout/process1"/>
    <dgm:cxn modelId="{0F6E8ED2-ABE1-43DE-B7FE-9DC1E57D4ACF}" type="presParOf" srcId="{724FB187-7B03-4307-AF2B-72E9F46C5D46}" destId="{7E83CD4D-AABB-45CD-A740-8F1EB039A038}" srcOrd="4" destOrd="0" presId="urn:microsoft.com/office/officeart/2005/8/layout/process1"/>
    <dgm:cxn modelId="{CE4D02AC-3E44-4269-A6FD-72786E290F26}" type="presParOf" srcId="{724FB187-7B03-4307-AF2B-72E9F46C5D46}" destId="{6BACE4B7-6C77-4C03-BA8D-2530C4465787}" srcOrd="5" destOrd="0" presId="urn:microsoft.com/office/officeart/2005/8/layout/process1"/>
    <dgm:cxn modelId="{359F7671-FACE-4016-B94E-AE13667477D9}" type="presParOf" srcId="{6BACE4B7-6C77-4C03-BA8D-2530C4465787}" destId="{50BB5100-BAFE-4686-B9DB-B41B9BACCC96}" srcOrd="0" destOrd="0" presId="urn:microsoft.com/office/officeart/2005/8/layout/process1"/>
    <dgm:cxn modelId="{9FFB0D45-F7BD-4F23-A555-8931847F6699}" type="presParOf" srcId="{724FB187-7B03-4307-AF2B-72E9F46C5D46}" destId="{AB87F83F-3F04-4427-997D-F8CE90B39C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CF5A0-49B9-431B-AB4B-8CFD9C863550}">
      <dsp:nvSpPr>
        <dsp:cNvPr id="0" name=""/>
        <dsp:cNvSpPr/>
      </dsp:nvSpPr>
      <dsp:spPr>
        <a:xfrm>
          <a:off x="4648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Your Code</a:t>
          </a:r>
        </a:p>
      </dsp:txBody>
      <dsp:txXfrm>
        <a:off x="40363" y="838885"/>
        <a:ext cx="1960919" cy="1147979"/>
      </dsp:txXfrm>
    </dsp:sp>
    <dsp:sp modelId="{BDCD5780-4034-4807-9DF1-9178C9EC4701}">
      <dsp:nvSpPr>
        <dsp:cNvPr id="0" name=""/>
        <dsp:cNvSpPr/>
      </dsp:nvSpPr>
      <dsp:spPr>
        <a:xfrm>
          <a:off x="2240232" y="1160863"/>
          <a:ext cx="430858" cy="50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240232" y="1261667"/>
        <a:ext cx="301601" cy="302414"/>
      </dsp:txXfrm>
    </dsp:sp>
    <dsp:sp modelId="{7156803A-5B5D-4141-974C-BAC3C7AEB8A8}">
      <dsp:nvSpPr>
        <dsp:cNvPr id="0" name=""/>
        <dsp:cNvSpPr/>
      </dsp:nvSpPr>
      <dsp:spPr>
        <a:xfrm>
          <a:off x="2849937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Lowered Code</a:t>
          </a:r>
        </a:p>
      </dsp:txBody>
      <dsp:txXfrm>
        <a:off x="2885652" y="838885"/>
        <a:ext cx="1960919" cy="1147979"/>
      </dsp:txXfrm>
    </dsp:sp>
    <dsp:sp modelId="{90F3DFFC-EC43-444F-AC0C-C0E103F0041F}">
      <dsp:nvSpPr>
        <dsp:cNvPr id="0" name=""/>
        <dsp:cNvSpPr/>
      </dsp:nvSpPr>
      <dsp:spPr>
        <a:xfrm>
          <a:off x="5085521" y="1160863"/>
          <a:ext cx="430858" cy="50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085521" y="1261667"/>
        <a:ext cx="301601" cy="302414"/>
      </dsp:txXfrm>
    </dsp:sp>
    <dsp:sp modelId="{7E83CD4D-AABB-45CD-A740-8F1EB039A038}">
      <dsp:nvSpPr>
        <dsp:cNvPr id="0" name=""/>
        <dsp:cNvSpPr/>
      </dsp:nvSpPr>
      <dsp:spPr>
        <a:xfrm>
          <a:off x="5695226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Typed Code</a:t>
          </a:r>
        </a:p>
      </dsp:txBody>
      <dsp:txXfrm>
        <a:off x="5730941" y="838885"/>
        <a:ext cx="1960919" cy="1147979"/>
      </dsp:txXfrm>
    </dsp:sp>
    <dsp:sp modelId="{6BACE4B7-6C77-4C03-BA8D-2530C4465787}">
      <dsp:nvSpPr>
        <dsp:cNvPr id="0" name=""/>
        <dsp:cNvSpPr/>
      </dsp:nvSpPr>
      <dsp:spPr>
        <a:xfrm>
          <a:off x="7930810" y="1160863"/>
          <a:ext cx="430858" cy="50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30810" y="1261667"/>
        <a:ext cx="301601" cy="302414"/>
      </dsp:txXfrm>
    </dsp:sp>
    <dsp:sp modelId="{AB87F83F-3F04-4427-997D-F8CE90B39C4B}">
      <dsp:nvSpPr>
        <dsp:cNvPr id="0" name=""/>
        <dsp:cNvSpPr/>
      </dsp:nvSpPr>
      <dsp:spPr>
        <a:xfrm>
          <a:off x="8540515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LLVM</a:t>
          </a:r>
        </a:p>
      </dsp:txBody>
      <dsp:txXfrm>
        <a:off x="8576230" y="838885"/>
        <a:ext cx="1960919" cy="1147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5CF0BB-4F7E-4A1E-BA76-E55604F87C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71BE8-4891-44E4-B2A9-A1927FFAF4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2B28-A804-48F3-A8B3-A4E6DA5B11F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982C3-9721-410E-B703-399581D72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15222-20D5-4315-BFD8-AD3279767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2E9E-256D-4B13-92B6-1D75A6AA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709C9-FABE-4B7D-817F-7C96C23A69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5B9C1-75D6-4B7F-AF0F-ABF732B2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subjector.github.io/blog/2020/03/26/The-Julia-Compilation-Proc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4sgO0MqujcQ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 Details : </a:t>
            </a:r>
            <a:r>
              <a:rPr lang="en-US" dirty="0">
                <a:hlinkClick r:id="rId3"/>
              </a:rPr>
              <a:t>The Julia Compilation Process (testsubjector.github.io)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Not-so-technical video: </a:t>
            </a:r>
            <a:r>
              <a:rPr lang="en-US" dirty="0">
                <a:hlinkClick r:id="rId4"/>
              </a:rPr>
              <a:t>[01x07] Julia's Secret Sauce? Methods, Multiple Dispatch and More; Tutorial 7/13 Julia for Beginners - YouTube</a:t>
            </a:r>
            <a:endParaRPr lang="en-US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5B9C1-75D6-4B7F-AF0F-ABF732B211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5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a_Cove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4A388E-B06A-4D79-8E16-C48CCA2FED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EF5E-43BE-4982-AF11-23553FB99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1572" y="1828800"/>
            <a:ext cx="6855223" cy="1600200"/>
          </a:xfrm>
        </p:spPr>
        <p:txBody>
          <a:bodyPr lIns="0" tIns="0" rIns="0"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8EF85-CEDF-41E4-ACAE-55398170CC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1574" y="3657598"/>
            <a:ext cx="6855222" cy="75895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tabLst>
                <a:tab pos="2627313" algn="l"/>
              </a:tabLst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A52A6-D66B-4BC5-9D99-278AABEA09F6}"/>
              </a:ext>
            </a:extLst>
          </p:cNvPr>
          <p:cNvSpPr>
            <a:spLocks/>
          </p:cNvSpPr>
          <p:nvPr userDrawn="1"/>
        </p:nvSpPr>
        <p:spPr>
          <a:xfrm>
            <a:off x="7936795" y="2602795"/>
            <a:ext cx="4255205" cy="4255205"/>
          </a:xfrm>
          <a:custGeom>
            <a:avLst/>
            <a:gdLst>
              <a:gd name="connsiteX0" fmla="*/ 0 w 3803374"/>
              <a:gd name="connsiteY0" fmla="*/ 0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  <a:gd name="connsiteX4" fmla="*/ 0 w 3803374"/>
              <a:gd name="connsiteY4" fmla="*/ 0 h 3803374"/>
              <a:gd name="connsiteX0" fmla="*/ 0 w 3803374"/>
              <a:gd name="connsiteY0" fmla="*/ 3803374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374" h="3803374">
                <a:moveTo>
                  <a:pt x="0" y="3803374"/>
                </a:moveTo>
                <a:lnTo>
                  <a:pt x="3803374" y="0"/>
                </a:lnTo>
                <a:lnTo>
                  <a:pt x="3803374" y="3803374"/>
                </a:lnTo>
                <a:lnTo>
                  <a:pt x="0" y="38033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FD9D08-F912-4919-8413-C9BEF3FAD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81573" y="4572000"/>
            <a:ext cx="4841761" cy="75895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0B3A2AB-FF61-4FD4-926C-5D90CEE1C9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0234" y="541448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B42A78-8FEF-406F-ADD8-D01637FDE6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0911" y="541448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21CBA2AD-5408-4390-AA0E-2745616C018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1574" y="5486400"/>
            <a:ext cx="4841760" cy="6400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D530D61-45F9-4CD5-8261-D7F73A8BBCB3}"/>
              </a:ext>
            </a:extLst>
          </p:cNvPr>
          <p:cNvSpPr/>
          <p:nvPr userDrawn="1"/>
        </p:nvSpPr>
        <p:spPr>
          <a:xfrm rot="10800000">
            <a:off x="0" y="-1527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73178B1A-FD5A-4635-BAB7-509A387BF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14315" y="-869234"/>
            <a:ext cx="4477685" cy="3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Banner Photo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252" y="2342050"/>
            <a:ext cx="10578435" cy="75895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6252" y="3313880"/>
            <a:ext cx="5105372" cy="2739448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50373" y="3313880"/>
            <a:ext cx="4964313" cy="2739448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53328"/>
            <a:ext cx="508748" cy="541045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2" descr="Five individuals seated in a conference room engage in discussion.">
            <a:extLst>
              <a:ext uri="{FF2B5EF4-FFF2-40B4-BE49-F238E27FC236}">
                <a16:creationId xmlns:a16="http://schemas.microsoft.com/office/drawing/2014/main" id="{B775B69C-C31A-4DE2-AC9C-6D201B6EE6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588"/>
            <a:ext cx="12202325" cy="2064381"/>
          </a:xfrm>
          <a:custGeom>
            <a:avLst/>
            <a:gdLst>
              <a:gd name="connsiteX0" fmla="*/ 1031397 w 12203912"/>
              <a:gd name="connsiteY0" fmla="*/ 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031397 h 2062794"/>
              <a:gd name="connsiteX8" fmla="*/ 1031397 w 12203912"/>
              <a:gd name="connsiteY8" fmla="*/ 0 h 2062794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046553 h 2077950"/>
              <a:gd name="connsiteX8" fmla="*/ 1172851 w 12203912"/>
              <a:gd name="connsiteY8" fmla="*/ 0 h 2077950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184665 h 2077950"/>
              <a:gd name="connsiteX8" fmla="*/ 1172851 w 12203912"/>
              <a:gd name="connsiteY8" fmla="*/ 0 h 2077950"/>
              <a:gd name="connsiteX0" fmla="*/ 1228413 w 12203912"/>
              <a:gd name="connsiteY0" fmla="*/ 75332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228413 w 12203912"/>
              <a:gd name="connsiteY8" fmla="*/ 75332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454965 w 12203912"/>
              <a:gd name="connsiteY4" fmla="*/ 2061206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2325 w 12203912"/>
              <a:gd name="connsiteY3" fmla="*/ 556734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194387 w 12203912"/>
              <a:gd name="connsiteY2" fmla="*/ 163513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0054915 w 12203912"/>
              <a:gd name="connsiteY2" fmla="*/ 2056444 h 2062794"/>
              <a:gd name="connsiteX3" fmla="*/ 0 w 12203912"/>
              <a:gd name="connsiteY3" fmla="*/ 2062794 h 2062794"/>
              <a:gd name="connsiteX4" fmla="*/ 0 w 12203912"/>
              <a:gd name="connsiteY4" fmla="*/ 2062794 h 2062794"/>
              <a:gd name="connsiteX5" fmla="*/ 0 w 12203912"/>
              <a:gd name="connsiteY5" fmla="*/ 1169509 h 2062794"/>
              <a:gd name="connsiteX6" fmla="*/ 1169675 w 12203912"/>
              <a:gd name="connsiteY6" fmla="*/ 720 h 2062794"/>
              <a:gd name="connsiteX0" fmla="*/ 1169675 w 11992775"/>
              <a:gd name="connsiteY0" fmla="*/ 0 h 2062074"/>
              <a:gd name="connsiteX1" fmla="*/ 11992775 w 11992775"/>
              <a:gd name="connsiteY1" fmla="*/ 2455 h 2062074"/>
              <a:gd name="connsiteX2" fmla="*/ 10054915 w 11992775"/>
              <a:gd name="connsiteY2" fmla="*/ 2055724 h 2062074"/>
              <a:gd name="connsiteX3" fmla="*/ 0 w 11992775"/>
              <a:gd name="connsiteY3" fmla="*/ 2062074 h 2062074"/>
              <a:gd name="connsiteX4" fmla="*/ 0 w 11992775"/>
              <a:gd name="connsiteY4" fmla="*/ 2062074 h 2062074"/>
              <a:gd name="connsiteX5" fmla="*/ 0 w 11992775"/>
              <a:gd name="connsiteY5" fmla="*/ 1168789 h 2062074"/>
              <a:gd name="connsiteX6" fmla="*/ 1169675 w 11992775"/>
              <a:gd name="connsiteY6" fmla="*/ 0 h 2062074"/>
              <a:gd name="connsiteX0" fmla="*/ 1169675 w 12202325"/>
              <a:gd name="connsiteY0" fmla="*/ 2307 h 2064381"/>
              <a:gd name="connsiteX1" fmla="*/ 12202325 w 12202325"/>
              <a:gd name="connsiteY1" fmla="*/ 0 h 2064381"/>
              <a:gd name="connsiteX2" fmla="*/ 10054915 w 12202325"/>
              <a:gd name="connsiteY2" fmla="*/ 2058031 h 2064381"/>
              <a:gd name="connsiteX3" fmla="*/ 0 w 12202325"/>
              <a:gd name="connsiteY3" fmla="*/ 2064381 h 2064381"/>
              <a:gd name="connsiteX4" fmla="*/ 0 w 12202325"/>
              <a:gd name="connsiteY4" fmla="*/ 2064381 h 2064381"/>
              <a:gd name="connsiteX5" fmla="*/ 0 w 12202325"/>
              <a:gd name="connsiteY5" fmla="*/ 1171096 h 2064381"/>
              <a:gd name="connsiteX6" fmla="*/ 1169675 w 12202325"/>
              <a:gd name="connsiteY6" fmla="*/ 2307 h 206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325" h="2064381">
                <a:moveTo>
                  <a:pt x="1169675" y="2307"/>
                </a:moveTo>
                <a:lnTo>
                  <a:pt x="12202325" y="0"/>
                </a:lnTo>
                <a:lnTo>
                  <a:pt x="10054915" y="2058031"/>
                </a:lnTo>
                <a:lnTo>
                  <a:pt x="0" y="2064381"/>
                </a:lnTo>
                <a:lnTo>
                  <a:pt x="0" y="2064381"/>
                </a:lnTo>
                <a:lnTo>
                  <a:pt x="0" y="1171096"/>
                </a:lnTo>
                <a:lnTo>
                  <a:pt x="1169675" y="2307"/>
                </a:lnTo>
                <a:close/>
              </a:path>
            </a:pathLst>
          </a:custGeom>
          <a:blipFill>
            <a:blip r:embed="rId2"/>
            <a:srcRect/>
            <a:stretch>
              <a:fillRect l="-754" r="-754"/>
            </a:stretch>
          </a:blipFill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449E3AC-4614-4991-AEFB-FB34DB3556CD}"/>
              </a:ext>
            </a:extLst>
          </p:cNvPr>
          <p:cNvSpPr/>
          <p:nvPr userDrawn="1"/>
        </p:nvSpPr>
        <p:spPr>
          <a:xfrm rot="16200000">
            <a:off x="10100636" y="-47785"/>
            <a:ext cx="2058094" cy="2142564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F936582A-637E-459A-A5D1-121BF4A8DED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272A56-A539-43D2-A47B-AE3F8EC3341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1" name="Picture 13">
            <a:extLst>
              <a:ext uri="{FF2B5EF4-FFF2-40B4-BE49-F238E27FC236}">
                <a16:creationId xmlns:a16="http://schemas.microsoft.com/office/drawing/2014/main" id="{087F5EBE-4776-4D66-A129-D1E14629F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_Sidebar Photo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0087" y="283464"/>
            <a:ext cx="8084600" cy="112471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30088" y="1517904"/>
            <a:ext cx="8084599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3" descr="Several individuals document a process using post-it notes and large sheets of paper taped to a wall.">
            <a:extLst>
              <a:ext uri="{FF2B5EF4-FFF2-40B4-BE49-F238E27FC236}">
                <a16:creationId xmlns:a16="http://schemas.microsoft.com/office/drawing/2014/main" id="{2C7FF25B-7F50-4D23-80D9-60D21D47C1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09" y="-178"/>
            <a:ext cx="2631213" cy="6860003"/>
          </a:xfrm>
          <a:custGeom>
            <a:avLst/>
            <a:gdLst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6858000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698269 w 2628900"/>
              <a:gd name="connsiteY3" fmla="*/ 6392487 h 6858000"/>
              <a:gd name="connsiteX4" fmla="*/ 0 w 2628900"/>
              <a:gd name="connsiteY4" fmla="*/ 6858000 h 6858000"/>
              <a:gd name="connsiteX5" fmla="*/ 0 w 2628900"/>
              <a:gd name="connsiteY5" fmla="*/ 0 h 6858000"/>
              <a:gd name="connsiteX0" fmla="*/ 0 w 2628900"/>
              <a:gd name="connsiteY0" fmla="*/ 0 h 6874626"/>
              <a:gd name="connsiteX1" fmla="*/ 2628900 w 2628900"/>
              <a:gd name="connsiteY1" fmla="*/ 0 h 6874626"/>
              <a:gd name="connsiteX2" fmla="*/ 2628900 w 2628900"/>
              <a:gd name="connsiteY2" fmla="*/ 5104014 h 6874626"/>
              <a:gd name="connsiteX3" fmla="*/ 748145 w 2628900"/>
              <a:gd name="connsiteY3" fmla="*/ 6874626 h 6874626"/>
              <a:gd name="connsiteX4" fmla="*/ 0 w 2628900"/>
              <a:gd name="connsiteY4" fmla="*/ 6858000 h 6874626"/>
              <a:gd name="connsiteX5" fmla="*/ 0 w 2628900"/>
              <a:gd name="connsiteY5" fmla="*/ 0 h 6874626"/>
              <a:gd name="connsiteX0" fmla="*/ 0 w 2637212"/>
              <a:gd name="connsiteY0" fmla="*/ 1113905 h 6874626"/>
              <a:gd name="connsiteX1" fmla="*/ 2637212 w 2637212"/>
              <a:gd name="connsiteY1" fmla="*/ 0 h 6874626"/>
              <a:gd name="connsiteX2" fmla="*/ 2637212 w 2637212"/>
              <a:gd name="connsiteY2" fmla="*/ 5104014 h 6874626"/>
              <a:gd name="connsiteX3" fmla="*/ 756457 w 2637212"/>
              <a:gd name="connsiteY3" fmla="*/ 6874626 h 6874626"/>
              <a:gd name="connsiteX4" fmla="*/ 8312 w 2637212"/>
              <a:gd name="connsiteY4" fmla="*/ 6858000 h 6874626"/>
              <a:gd name="connsiteX5" fmla="*/ 0 w 2637212"/>
              <a:gd name="connsiteY5" fmla="*/ 1113905 h 6874626"/>
              <a:gd name="connsiteX0" fmla="*/ 0 w 2637212"/>
              <a:gd name="connsiteY0" fmla="*/ 1113905 h 6874626"/>
              <a:gd name="connsiteX1" fmla="*/ 1695796 w 2637212"/>
              <a:gd name="connsiteY1" fmla="*/ 382385 h 6874626"/>
              <a:gd name="connsiteX2" fmla="*/ 2637212 w 2637212"/>
              <a:gd name="connsiteY2" fmla="*/ 0 h 6874626"/>
              <a:gd name="connsiteX3" fmla="*/ 2637212 w 2637212"/>
              <a:gd name="connsiteY3" fmla="*/ 5104014 h 6874626"/>
              <a:gd name="connsiteX4" fmla="*/ 756457 w 2637212"/>
              <a:gd name="connsiteY4" fmla="*/ 6874626 h 6874626"/>
              <a:gd name="connsiteX5" fmla="*/ 8312 w 2637212"/>
              <a:gd name="connsiteY5" fmla="*/ 6858000 h 6874626"/>
              <a:gd name="connsiteX6" fmla="*/ 0 w 2637212"/>
              <a:gd name="connsiteY6" fmla="*/ 1113905 h 6874626"/>
              <a:gd name="connsiteX0" fmla="*/ 0 w 2637212"/>
              <a:gd name="connsiteY0" fmla="*/ 1122218 h 6882939"/>
              <a:gd name="connsiteX1" fmla="*/ 1188720 w 2637212"/>
              <a:gd name="connsiteY1" fmla="*/ 0 h 6882939"/>
              <a:gd name="connsiteX2" fmla="*/ 2637212 w 2637212"/>
              <a:gd name="connsiteY2" fmla="*/ 8313 h 6882939"/>
              <a:gd name="connsiteX3" fmla="*/ 2637212 w 2637212"/>
              <a:gd name="connsiteY3" fmla="*/ 5112327 h 6882939"/>
              <a:gd name="connsiteX4" fmla="*/ 756457 w 2637212"/>
              <a:gd name="connsiteY4" fmla="*/ 6882939 h 6882939"/>
              <a:gd name="connsiteX5" fmla="*/ 8312 w 2637212"/>
              <a:gd name="connsiteY5" fmla="*/ 6866313 h 6882939"/>
              <a:gd name="connsiteX6" fmla="*/ 0 w 2637212"/>
              <a:gd name="connsiteY6" fmla="*/ 1122218 h 6882939"/>
              <a:gd name="connsiteX0" fmla="*/ 0 w 2646838"/>
              <a:gd name="connsiteY0" fmla="*/ 1122218 h 6882939"/>
              <a:gd name="connsiteX1" fmla="*/ 1188720 w 2646838"/>
              <a:gd name="connsiteY1" fmla="*/ 0 h 6882939"/>
              <a:gd name="connsiteX2" fmla="*/ 2637212 w 2646838"/>
              <a:gd name="connsiteY2" fmla="*/ 8313 h 6882939"/>
              <a:gd name="connsiteX3" fmla="*/ 2646838 w 2646838"/>
              <a:gd name="connsiteY3" fmla="*/ 6864125 h 6882939"/>
              <a:gd name="connsiteX4" fmla="*/ 756457 w 2646838"/>
              <a:gd name="connsiteY4" fmla="*/ 6882939 h 6882939"/>
              <a:gd name="connsiteX5" fmla="*/ 8312 w 2646838"/>
              <a:gd name="connsiteY5" fmla="*/ 6866313 h 6882939"/>
              <a:gd name="connsiteX6" fmla="*/ 0 w 2646838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767711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1171973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67717"/>
              <a:gd name="connsiteY0" fmla="*/ 1122218 h 6882939"/>
              <a:gd name="connsiteX1" fmla="*/ 1199974 w 2667717"/>
              <a:gd name="connsiteY1" fmla="*/ 0 h 6882939"/>
              <a:gd name="connsiteX2" fmla="*/ 2648466 w 2667717"/>
              <a:gd name="connsiteY2" fmla="*/ 8313 h 6882939"/>
              <a:gd name="connsiteX3" fmla="*/ 2667717 w 2667717"/>
              <a:gd name="connsiteY3" fmla="*/ 6873751 h 6882939"/>
              <a:gd name="connsiteX4" fmla="*/ 1171973 w 2667717"/>
              <a:gd name="connsiteY4" fmla="*/ 6882939 h 6882939"/>
              <a:gd name="connsiteX5" fmla="*/ 315 w 2667717"/>
              <a:gd name="connsiteY5" fmla="*/ 5740157 h 6882939"/>
              <a:gd name="connsiteX6" fmla="*/ 11254 w 2667717"/>
              <a:gd name="connsiteY6" fmla="*/ 1122218 h 6882939"/>
              <a:gd name="connsiteX0" fmla="*/ 11254 w 2667717"/>
              <a:gd name="connsiteY0" fmla="*/ 1113905 h 6874626"/>
              <a:gd name="connsiteX1" fmla="*/ 786088 w 2667717"/>
              <a:gd name="connsiteY1" fmla="*/ 10938 h 6874626"/>
              <a:gd name="connsiteX2" fmla="*/ 2648466 w 2667717"/>
              <a:gd name="connsiteY2" fmla="*/ 0 h 6874626"/>
              <a:gd name="connsiteX3" fmla="*/ 2667717 w 2667717"/>
              <a:gd name="connsiteY3" fmla="*/ 6865438 h 6874626"/>
              <a:gd name="connsiteX4" fmla="*/ 1171973 w 2667717"/>
              <a:gd name="connsiteY4" fmla="*/ 6874626 h 6874626"/>
              <a:gd name="connsiteX5" fmla="*/ 315 w 2667717"/>
              <a:gd name="connsiteY5" fmla="*/ 5731844 h 6874626"/>
              <a:gd name="connsiteX6" fmla="*/ 11254 w 2667717"/>
              <a:gd name="connsiteY6" fmla="*/ 1113905 h 6874626"/>
              <a:gd name="connsiteX0" fmla="*/ 20772 w 2667609"/>
              <a:gd name="connsiteY0" fmla="*/ 0 h 6906127"/>
              <a:gd name="connsiteX1" fmla="*/ 785980 w 2667609"/>
              <a:gd name="connsiteY1" fmla="*/ 42439 h 6906127"/>
              <a:gd name="connsiteX2" fmla="*/ 2648358 w 2667609"/>
              <a:gd name="connsiteY2" fmla="*/ 31501 h 6906127"/>
              <a:gd name="connsiteX3" fmla="*/ 2667609 w 2667609"/>
              <a:gd name="connsiteY3" fmla="*/ 6896939 h 6906127"/>
              <a:gd name="connsiteX4" fmla="*/ 1171865 w 2667609"/>
              <a:gd name="connsiteY4" fmla="*/ 6906127 h 6906127"/>
              <a:gd name="connsiteX5" fmla="*/ 207 w 2667609"/>
              <a:gd name="connsiteY5" fmla="*/ 5763345 h 6906127"/>
              <a:gd name="connsiteX6" fmla="*/ 20772 w 2667609"/>
              <a:gd name="connsiteY6" fmla="*/ 0 h 6906127"/>
              <a:gd name="connsiteX0" fmla="*/ 30344 w 2667556"/>
              <a:gd name="connsiteY0" fmla="*/ 0 h 6896502"/>
              <a:gd name="connsiteX1" fmla="*/ 785927 w 2667556"/>
              <a:gd name="connsiteY1" fmla="*/ 32814 h 6896502"/>
              <a:gd name="connsiteX2" fmla="*/ 2648305 w 2667556"/>
              <a:gd name="connsiteY2" fmla="*/ 21876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48305 w 2667556"/>
              <a:gd name="connsiteY2" fmla="*/ 27563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57930 w 2667556"/>
              <a:gd name="connsiteY2" fmla="*/ 1769736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57930 w 2667556"/>
              <a:gd name="connsiteY2" fmla="*/ 1764049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48305 w 2667556"/>
              <a:gd name="connsiteY2" fmla="*/ 1792924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1988 w 2639200"/>
              <a:gd name="connsiteY0" fmla="*/ 0 h 6896502"/>
              <a:gd name="connsiteX1" fmla="*/ 709445 w 2639200"/>
              <a:gd name="connsiteY1" fmla="*/ 13564 h 6896502"/>
              <a:gd name="connsiteX2" fmla="*/ 2619949 w 2639200"/>
              <a:gd name="connsiteY2" fmla="*/ 1792924 h 6896502"/>
              <a:gd name="connsiteX3" fmla="*/ 2639200 w 2639200"/>
              <a:gd name="connsiteY3" fmla="*/ 6887314 h 6896502"/>
              <a:gd name="connsiteX4" fmla="*/ 1143456 w 2639200"/>
              <a:gd name="connsiteY4" fmla="*/ 6896502 h 6896502"/>
              <a:gd name="connsiteX5" fmla="*/ 674 w 2639200"/>
              <a:gd name="connsiteY5" fmla="*/ 6879876 h 6896502"/>
              <a:gd name="connsiteX6" fmla="*/ 1988 w 2639200"/>
              <a:gd name="connsiteY6" fmla="*/ 0 h 6896502"/>
              <a:gd name="connsiteX0" fmla="*/ 1988 w 2639200"/>
              <a:gd name="connsiteY0" fmla="*/ 0 h 6887314"/>
              <a:gd name="connsiteX1" fmla="*/ 709445 w 2639200"/>
              <a:gd name="connsiteY1" fmla="*/ 13564 h 6887314"/>
              <a:gd name="connsiteX2" fmla="*/ 2619949 w 2639200"/>
              <a:gd name="connsiteY2" fmla="*/ 1792924 h 6887314"/>
              <a:gd name="connsiteX3" fmla="*/ 2639200 w 2639200"/>
              <a:gd name="connsiteY3" fmla="*/ 6887314 h 6887314"/>
              <a:gd name="connsiteX4" fmla="*/ 796947 w 2639200"/>
              <a:gd name="connsiteY4" fmla="*/ 6886877 h 6887314"/>
              <a:gd name="connsiteX5" fmla="*/ 674 w 2639200"/>
              <a:gd name="connsiteY5" fmla="*/ 6879876 h 6887314"/>
              <a:gd name="connsiteX6" fmla="*/ 1988 w 2639200"/>
              <a:gd name="connsiteY6" fmla="*/ 0 h 6887314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19949 w 2639200"/>
              <a:gd name="connsiteY2" fmla="*/ 1792924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89253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41127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48825"/>
              <a:gd name="connsiteY0" fmla="*/ 0 h 6886877"/>
              <a:gd name="connsiteX1" fmla="*/ 709445 w 2648825"/>
              <a:gd name="connsiteY1" fmla="*/ 13564 h 6886877"/>
              <a:gd name="connsiteX2" fmla="*/ 2600699 w 2648825"/>
              <a:gd name="connsiteY2" fmla="*/ 41127 h 6886877"/>
              <a:gd name="connsiteX3" fmla="*/ 2648825 w 2648825"/>
              <a:gd name="connsiteY3" fmla="*/ 5087389 h 6886877"/>
              <a:gd name="connsiteX4" fmla="*/ 796947 w 2648825"/>
              <a:gd name="connsiteY4" fmla="*/ 6886877 h 6886877"/>
              <a:gd name="connsiteX5" fmla="*/ 674 w 2648825"/>
              <a:gd name="connsiteY5" fmla="*/ 6879876 h 6886877"/>
              <a:gd name="connsiteX6" fmla="*/ 1988 w 2648825"/>
              <a:gd name="connsiteY6" fmla="*/ 0 h 6886877"/>
              <a:gd name="connsiteX0" fmla="*/ 1988 w 2648825"/>
              <a:gd name="connsiteY0" fmla="*/ 1189594 h 6873313"/>
              <a:gd name="connsiteX1" fmla="*/ 709445 w 2648825"/>
              <a:gd name="connsiteY1" fmla="*/ 0 h 6873313"/>
              <a:gd name="connsiteX2" fmla="*/ 2600699 w 2648825"/>
              <a:gd name="connsiteY2" fmla="*/ 27563 h 6873313"/>
              <a:gd name="connsiteX3" fmla="*/ 2648825 w 2648825"/>
              <a:gd name="connsiteY3" fmla="*/ 5073825 h 6873313"/>
              <a:gd name="connsiteX4" fmla="*/ 796947 w 2648825"/>
              <a:gd name="connsiteY4" fmla="*/ 6873313 h 6873313"/>
              <a:gd name="connsiteX5" fmla="*/ 674 w 2648825"/>
              <a:gd name="connsiteY5" fmla="*/ 6866312 h 6873313"/>
              <a:gd name="connsiteX6" fmla="*/ 1988 w 2648825"/>
              <a:gd name="connsiteY6" fmla="*/ 1189594 h 6873313"/>
              <a:gd name="connsiteX0" fmla="*/ 1988 w 2648825"/>
              <a:gd name="connsiteY0" fmla="*/ 1162031 h 6845750"/>
              <a:gd name="connsiteX1" fmla="*/ 1171458 w 2648825"/>
              <a:gd name="connsiteY1" fmla="*/ 1313 h 6845750"/>
              <a:gd name="connsiteX2" fmla="*/ 2600699 w 2648825"/>
              <a:gd name="connsiteY2" fmla="*/ 0 h 6845750"/>
              <a:gd name="connsiteX3" fmla="*/ 2648825 w 2648825"/>
              <a:gd name="connsiteY3" fmla="*/ 5046262 h 6845750"/>
              <a:gd name="connsiteX4" fmla="*/ 796947 w 2648825"/>
              <a:gd name="connsiteY4" fmla="*/ 6845750 h 6845750"/>
              <a:gd name="connsiteX5" fmla="*/ 674 w 2648825"/>
              <a:gd name="connsiteY5" fmla="*/ 6838749 h 6845750"/>
              <a:gd name="connsiteX6" fmla="*/ 1988 w 2648825"/>
              <a:gd name="connsiteY6" fmla="*/ 1162031 h 6845750"/>
              <a:gd name="connsiteX0" fmla="*/ 0 w 2646837"/>
              <a:gd name="connsiteY0" fmla="*/ 1162031 h 6845750"/>
              <a:gd name="connsiteX1" fmla="*/ 1169470 w 2646837"/>
              <a:gd name="connsiteY1" fmla="*/ 1313 h 6845750"/>
              <a:gd name="connsiteX2" fmla="*/ 2598711 w 2646837"/>
              <a:gd name="connsiteY2" fmla="*/ 0 h 6845750"/>
              <a:gd name="connsiteX3" fmla="*/ 2646837 w 2646837"/>
              <a:gd name="connsiteY3" fmla="*/ 5046262 h 6845750"/>
              <a:gd name="connsiteX4" fmla="*/ 794959 w 2646837"/>
              <a:gd name="connsiteY4" fmla="*/ 6845750 h 6845750"/>
              <a:gd name="connsiteX5" fmla="*/ 8311 w 2646837"/>
              <a:gd name="connsiteY5" fmla="*/ 6838749 h 6845750"/>
              <a:gd name="connsiteX6" fmla="*/ 0 w 2646837"/>
              <a:gd name="connsiteY6" fmla="*/ 1162031 h 6845750"/>
              <a:gd name="connsiteX0" fmla="*/ 0 w 2637211"/>
              <a:gd name="connsiteY0" fmla="*/ 1162031 h 6845750"/>
              <a:gd name="connsiteX1" fmla="*/ 1169470 w 2637211"/>
              <a:gd name="connsiteY1" fmla="*/ 1313 h 6845750"/>
              <a:gd name="connsiteX2" fmla="*/ 2598711 w 2637211"/>
              <a:gd name="connsiteY2" fmla="*/ 0 h 6845750"/>
              <a:gd name="connsiteX3" fmla="*/ 2637211 w 2637211"/>
              <a:gd name="connsiteY3" fmla="*/ 5017386 h 6845750"/>
              <a:gd name="connsiteX4" fmla="*/ 794959 w 2637211"/>
              <a:gd name="connsiteY4" fmla="*/ 6845750 h 6845750"/>
              <a:gd name="connsiteX5" fmla="*/ 8311 w 2637211"/>
              <a:gd name="connsiteY5" fmla="*/ 6838749 h 6845750"/>
              <a:gd name="connsiteX6" fmla="*/ 0 w 2637211"/>
              <a:gd name="connsiteY6" fmla="*/ 1162031 h 6845750"/>
              <a:gd name="connsiteX0" fmla="*/ 0 w 2656461"/>
              <a:gd name="connsiteY0" fmla="*/ 1162031 h 6845750"/>
              <a:gd name="connsiteX1" fmla="*/ 1169470 w 2656461"/>
              <a:gd name="connsiteY1" fmla="*/ 1313 h 6845750"/>
              <a:gd name="connsiteX2" fmla="*/ 2598711 w 2656461"/>
              <a:gd name="connsiteY2" fmla="*/ 0 h 6845750"/>
              <a:gd name="connsiteX3" fmla="*/ 2656461 w 2656461"/>
              <a:gd name="connsiteY3" fmla="*/ 5017386 h 6845750"/>
              <a:gd name="connsiteX4" fmla="*/ 794959 w 2656461"/>
              <a:gd name="connsiteY4" fmla="*/ 6845750 h 6845750"/>
              <a:gd name="connsiteX5" fmla="*/ 8311 w 2656461"/>
              <a:gd name="connsiteY5" fmla="*/ 6838749 h 6845750"/>
              <a:gd name="connsiteX6" fmla="*/ 0 w 2656461"/>
              <a:gd name="connsiteY6" fmla="*/ 1162031 h 6845750"/>
              <a:gd name="connsiteX0" fmla="*/ 0 w 2656461"/>
              <a:gd name="connsiteY0" fmla="*/ 1200533 h 6884252"/>
              <a:gd name="connsiteX1" fmla="*/ 1169470 w 2656461"/>
              <a:gd name="connsiteY1" fmla="*/ 39815 h 6884252"/>
              <a:gd name="connsiteX2" fmla="*/ 2627586 w 2656461"/>
              <a:gd name="connsiteY2" fmla="*/ 0 h 6884252"/>
              <a:gd name="connsiteX3" fmla="*/ 2656461 w 2656461"/>
              <a:gd name="connsiteY3" fmla="*/ 5055888 h 6884252"/>
              <a:gd name="connsiteX4" fmla="*/ 794959 w 2656461"/>
              <a:gd name="connsiteY4" fmla="*/ 6884252 h 6884252"/>
              <a:gd name="connsiteX5" fmla="*/ 8311 w 2656461"/>
              <a:gd name="connsiteY5" fmla="*/ 6877251 h 6884252"/>
              <a:gd name="connsiteX6" fmla="*/ 0 w 2656461"/>
              <a:gd name="connsiteY6" fmla="*/ 1200533 h 6884252"/>
              <a:gd name="connsiteX0" fmla="*/ 0 w 2656461"/>
              <a:gd name="connsiteY0" fmla="*/ 1171657 h 6855376"/>
              <a:gd name="connsiteX1" fmla="*/ 1169470 w 2656461"/>
              <a:gd name="connsiteY1" fmla="*/ 10939 h 6855376"/>
              <a:gd name="connsiteX2" fmla="*/ 2608336 w 2656461"/>
              <a:gd name="connsiteY2" fmla="*/ 0 h 6855376"/>
              <a:gd name="connsiteX3" fmla="*/ 2656461 w 2656461"/>
              <a:gd name="connsiteY3" fmla="*/ 5027012 h 6855376"/>
              <a:gd name="connsiteX4" fmla="*/ 794959 w 2656461"/>
              <a:gd name="connsiteY4" fmla="*/ 6855376 h 6855376"/>
              <a:gd name="connsiteX5" fmla="*/ 8311 w 2656461"/>
              <a:gd name="connsiteY5" fmla="*/ 6848375 h 6855376"/>
              <a:gd name="connsiteX6" fmla="*/ 0 w 2656461"/>
              <a:gd name="connsiteY6" fmla="*/ 1171657 h 6855376"/>
              <a:gd name="connsiteX0" fmla="*/ 0 w 2656461"/>
              <a:gd name="connsiteY0" fmla="*/ 1160718 h 6844437"/>
              <a:gd name="connsiteX1" fmla="*/ 1169470 w 2656461"/>
              <a:gd name="connsiteY1" fmla="*/ 0 h 6844437"/>
              <a:gd name="connsiteX2" fmla="*/ 2617962 w 2656461"/>
              <a:gd name="connsiteY2" fmla="*/ 8312 h 6844437"/>
              <a:gd name="connsiteX3" fmla="*/ 2656461 w 2656461"/>
              <a:gd name="connsiteY3" fmla="*/ 5016073 h 6844437"/>
              <a:gd name="connsiteX4" fmla="*/ 794959 w 2656461"/>
              <a:gd name="connsiteY4" fmla="*/ 6844437 h 6844437"/>
              <a:gd name="connsiteX5" fmla="*/ 8311 w 2656461"/>
              <a:gd name="connsiteY5" fmla="*/ 6837436 h 6844437"/>
              <a:gd name="connsiteX6" fmla="*/ 0 w 2656461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85337"/>
              <a:gd name="connsiteY0" fmla="*/ 1160718 h 6844437"/>
              <a:gd name="connsiteX1" fmla="*/ 1169470 w 2685337"/>
              <a:gd name="connsiteY1" fmla="*/ 0 h 6844437"/>
              <a:gd name="connsiteX2" fmla="*/ 2617962 w 2685337"/>
              <a:gd name="connsiteY2" fmla="*/ 8312 h 6844437"/>
              <a:gd name="connsiteX3" fmla="*/ 2685337 w 2685337"/>
              <a:gd name="connsiteY3" fmla="*/ 5054573 h 6844437"/>
              <a:gd name="connsiteX4" fmla="*/ 794959 w 2685337"/>
              <a:gd name="connsiteY4" fmla="*/ 6844437 h 6844437"/>
              <a:gd name="connsiteX5" fmla="*/ 8311 w 2685337"/>
              <a:gd name="connsiteY5" fmla="*/ 6837436 h 6844437"/>
              <a:gd name="connsiteX6" fmla="*/ 0 w 2685337"/>
              <a:gd name="connsiteY6" fmla="*/ 1160718 h 6844437"/>
              <a:gd name="connsiteX0" fmla="*/ 0 w 2637211"/>
              <a:gd name="connsiteY0" fmla="*/ 1160718 h 6844437"/>
              <a:gd name="connsiteX1" fmla="*/ 1169470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60718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22217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22217 h 6844437"/>
              <a:gd name="connsiteX1" fmla="*/ 1198346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52406 h 6874626"/>
              <a:gd name="connsiteX1" fmla="*/ 1198346 w 2637211"/>
              <a:gd name="connsiteY1" fmla="*/ 30189 h 6874626"/>
              <a:gd name="connsiteX2" fmla="*/ 2627587 w 2637211"/>
              <a:gd name="connsiteY2" fmla="*/ 0 h 6874626"/>
              <a:gd name="connsiteX3" fmla="*/ 2637211 w 2637211"/>
              <a:gd name="connsiteY3" fmla="*/ 5123263 h 6874626"/>
              <a:gd name="connsiteX4" fmla="*/ 794959 w 2637211"/>
              <a:gd name="connsiteY4" fmla="*/ 6874626 h 6874626"/>
              <a:gd name="connsiteX5" fmla="*/ 8311 w 2637211"/>
              <a:gd name="connsiteY5" fmla="*/ 6867625 h 6874626"/>
              <a:gd name="connsiteX6" fmla="*/ 0 w 2637211"/>
              <a:gd name="connsiteY6" fmla="*/ 1152406 h 6874626"/>
              <a:gd name="connsiteX0" fmla="*/ 0 w 2637211"/>
              <a:gd name="connsiteY0" fmla="*/ 1142781 h 6865001"/>
              <a:gd name="connsiteX1" fmla="*/ 1198346 w 2637211"/>
              <a:gd name="connsiteY1" fmla="*/ 20564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42781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29334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205071 w 2637211"/>
              <a:gd name="connsiteY1" fmla="*/ 393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3968 w 2637211"/>
              <a:gd name="connsiteY1" fmla="*/ 221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45368 h 6881035"/>
              <a:gd name="connsiteX1" fmla="*/ 1250702 w 2637211"/>
              <a:gd name="connsiteY1" fmla="*/ 0 h 6881035"/>
              <a:gd name="connsiteX2" fmla="*/ 2627587 w 2637211"/>
              <a:gd name="connsiteY2" fmla="*/ 16034 h 6881035"/>
              <a:gd name="connsiteX3" fmla="*/ 2637211 w 2637211"/>
              <a:gd name="connsiteY3" fmla="*/ 5129672 h 6881035"/>
              <a:gd name="connsiteX4" fmla="*/ 794959 w 2637211"/>
              <a:gd name="connsiteY4" fmla="*/ 6881035 h 6881035"/>
              <a:gd name="connsiteX5" fmla="*/ 8311 w 2637211"/>
              <a:gd name="connsiteY5" fmla="*/ 6874034 h 6881035"/>
              <a:gd name="connsiteX6" fmla="*/ 0 w 2637211"/>
              <a:gd name="connsiteY6" fmla="*/ 1145368 h 6881035"/>
              <a:gd name="connsiteX0" fmla="*/ 0 w 2637211"/>
              <a:gd name="connsiteY0" fmla="*/ 1129334 h 6865001"/>
              <a:gd name="connsiteX1" fmla="*/ 1159445 w 2637211"/>
              <a:gd name="connsiteY1" fmla="*/ 586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5796 w 2637211"/>
              <a:gd name="connsiteY1" fmla="*/ 392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135917 w 2628941"/>
              <a:gd name="connsiteY0" fmla="*/ 1182264 h 6865001"/>
              <a:gd name="connsiteX1" fmla="*/ 1147526 w 2628941"/>
              <a:gd name="connsiteY1" fmla="*/ 392 h 6865001"/>
              <a:gd name="connsiteX2" fmla="*/ 2619317 w 2628941"/>
              <a:gd name="connsiteY2" fmla="*/ 0 h 6865001"/>
              <a:gd name="connsiteX3" fmla="*/ 2628941 w 2628941"/>
              <a:gd name="connsiteY3" fmla="*/ 5113638 h 6865001"/>
              <a:gd name="connsiteX4" fmla="*/ 786689 w 2628941"/>
              <a:gd name="connsiteY4" fmla="*/ 6865001 h 6865001"/>
              <a:gd name="connsiteX5" fmla="*/ 41 w 2628941"/>
              <a:gd name="connsiteY5" fmla="*/ 6858000 h 6865001"/>
              <a:gd name="connsiteX6" fmla="*/ 135917 w 2628941"/>
              <a:gd name="connsiteY6" fmla="*/ 1182264 h 6865001"/>
              <a:gd name="connsiteX0" fmla="*/ 70244 w 2628974"/>
              <a:gd name="connsiteY0" fmla="*/ 1114733 h 6865001"/>
              <a:gd name="connsiteX1" fmla="*/ 1147559 w 2628974"/>
              <a:gd name="connsiteY1" fmla="*/ 392 h 6865001"/>
              <a:gd name="connsiteX2" fmla="*/ 2619350 w 2628974"/>
              <a:gd name="connsiteY2" fmla="*/ 0 h 6865001"/>
              <a:gd name="connsiteX3" fmla="*/ 2628974 w 2628974"/>
              <a:gd name="connsiteY3" fmla="*/ 5113638 h 6865001"/>
              <a:gd name="connsiteX4" fmla="*/ 786722 w 2628974"/>
              <a:gd name="connsiteY4" fmla="*/ 6865001 h 6865001"/>
              <a:gd name="connsiteX5" fmla="*/ 74 w 2628974"/>
              <a:gd name="connsiteY5" fmla="*/ 6858000 h 6865001"/>
              <a:gd name="connsiteX6" fmla="*/ 70244 w 2628974"/>
              <a:gd name="connsiteY6" fmla="*/ 1114733 h 6865001"/>
              <a:gd name="connsiteX0" fmla="*/ 0 w 2649987"/>
              <a:gd name="connsiteY0" fmla="*/ 1164012 h 6865001"/>
              <a:gd name="connsiteX1" fmla="*/ 1168572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221502 w 2649987"/>
              <a:gd name="connsiteY1" fmla="*/ 20468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168574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1531 w 2651518"/>
              <a:gd name="connsiteY0" fmla="*/ 1164012 h 6865001"/>
              <a:gd name="connsiteX1" fmla="*/ 1170105 w 2651518"/>
              <a:gd name="connsiteY1" fmla="*/ 392 h 6865001"/>
              <a:gd name="connsiteX2" fmla="*/ 2641894 w 2651518"/>
              <a:gd name="connsiteY2" fmla="*/ 0 h 6865001"/>
              <a:gd name="connsiteX3" fmla="*/ 2651518 w 2651518"/>
              <a:gd name="connsiteY3" fmla="*/ 5113638 h 6865001"/>
              <a:gd name="connsiteX4" fmla="*/ 809266 w 2651518"/>
              <a:gd name="connsiteY4" fmla="*/ 6865001 h 6865001"/>
              <a:gd name="connsiteX5" fmla="*/ 716 w 2651518"/>
              <a:gd name="connsiteY5" fmla="*/ 6859826 h 6865001"/>
              <a:gd name="connsiteX6" fmla="*/ 1531 w 2651518"/>
              <a:gd name="connsiteY6" fmla="*/ 1164012 h 6865001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85539 w 2651518"/>
              <a:gd name="connsiteY4" fmla="*/ 680842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670554 w 2651518"/>
              <a:gd name="connsiteY4" fmla="*/ 674454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69112 w 2651518"/>
              <a:gd name="connsiteY4" fmla="*/ 6857700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41975"/>
              <a:gd name="connsiteY0" fmla="*/ 1164012 h 6859826"/>
              <a:gd name="connsiteX1" fmla="*/ 1170105 w 2641975"/>
              <a:gd name="connsiteY1" fmla="*/ 392 h 6859826"/>
              <a:gd name="connsiteX2" fmla="*/ 2641894 w 2641975"/>
              <a:gd name="connsiteY2" fmla="*/ 0 h 6859826"/>
              <a:gd name="connsiteX3" fmla="*/ 2565736 w 2641975"/>
              <a:gd name="connsiteY3" fmla="*/ 5033332 h 6859826"/>
              <a:gd name="connsiteX4" fmla="*/ 769112 w 2641975"/>
              <a:gd name="connsiteY4" fmla="*/ 6857700 h 6859826"/>
              <a:gd name="connsiteX5" fmla="*/ 716 w 2641975"/>
              <a:gd name="connsiteY5" fmla="*/ 6859826 h 6859826"/>
              <a:gd name="connsiteX6" fmla="*/ 1531 w 2641975"/>
              <a:gd name="connsiteY6" fmla="*/ 1164012 h 6859826"/>
              <a:gd name="connsiteX0" fmla="*/ 1531 w 2642134"/>
              <a:gd name="connsiteY0" fmla="*/ 1164012 h 6859826"/>
              <a:gd name="connsiteX1" fmla="*/ 1170105 w 2642134"/>
              <a:gd name="connsiteY1" fmla="*/ 392 h 6859826"/>
              <a:gd name="connsiteX2" fmla="*/ 2641894 w 2642134"/>
              <a:gd name="connsiteY2" fmla="*/ 0 h 6859826"/>
              <a:gd name="connsiteX3" fmla="*/ 2627791 w 2642134"/>
              <a:gd name="connsiteY3" fmla="*/ 5073485 h 6859826"/>
              <a:gd name="connsiteX4" fmla="*/ 769112 w 2642134"/>
              <a:gd name="connsiteY4" fmla="*/ 6857700 h 6859826"/>
              <a:gd name="connsiteX5" fmla="*/ 716 w 2642134"/>
              <a:gd name="connsiteY5" fmla="*/ 6859826 h 6859826"/>
              <a:gd name="connsiteX6" fmla="*/ 1531 w 2642134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5073485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374829 w 2631212"/>
              <a:gd name="connsiteY4" fmla="*/ 6832533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164012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612823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279164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0529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391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8780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06335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3000 h 6860003"/>
              <a:gd name="connsiteX1" fmla="*/ 1612685 w 2631212"/>
              <a:gd name="connsiteY1" fmla="*/ 0 h 6860003"/>
              <a:gd name="connsiteX2" fmla="*/ 2630843 w 2631212"/>
              <a:gd name="connsiteY2" fmla="*/ 177 h 6860003"/>
              <a:gd name="connsiteX3" fmla="*/ 2627791 w 2631212"/>
              <a:gd name="connsiteY3" fmla="*/ 4348014 h 6860003"/>
              <a:gd name="connsiteX4" fmla="*/ 716 w 2631212"/>
              <a:gd name="connsiteY4" fmla="*/ 6860003 h 6860003"/>
              <a:gd name="connsiteX5" fmla="*/ 1531 w 2631212"/>
              <a:gd name="connsiteY5" fmla="*/ 1613000 h 686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212" h="6860003">
                <a:moveTo>
                  <a:pt x="1531" y="1613000"/>
                </a:moveTo>
                <a:lnTo>
                  <a:pt x="1612685" y="0"/>
                </a:lnTo>
                <a:lnTo>
                  <a:pt x="2630843" y="177"/>
                </a:lnTo>
                <a:cubicBezTo>
                  <a:pt x="2634052" y="2285448"/>
                  <a:pt x="2614956" y="2081993"/>
                  <a:pt x="2627791" y="4348014"/>
                </a:cubicBezTo>
                <a:lnTo>
                  <a:pt x="716" y="6860003"/>
                </a:lnTo>
                <a:cubicBezTo>
                  <a:pt x="-2055" y="4945305"/>
                  <a:pt x="4302" y="3527698"/>
                  <a:pt x="1531" y="16130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ctr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54B65CF-3E9B-491C-AACA-BBC7F5C4AA6C}"/>
              </a:ext>
            </a:extLst>
          </p:cNvPr>
          <p:cNvSpPr/>
          <p:nvPr userDrawn="1"/>
        </p:nvSpPr>
        <p:spPr>
          <a:xfrm rot="16200000">
            <a:off x="51868" y="4278656"/>
            <a:ext cx="2527477" cy="2631212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3674737-51EF-4D01-A3DB-81C050646B76}"/>
              </a:ext>
            </a:extLst>
          </p:cNvPr>
          <p:cNvSpPr/>
          <p:nvPr userDrawn="1"/>
        </p:nvSpPr>
        <p:spPr>
          <a:xfrm rot="5400000">
            <a:off x="594" y="-594"/>
            <a:ext cx="1612863" cy="1614051"/>
          </a:xfrm>
          <a:custGeom>
            <a:avLst/>
            <a:gdLst>
              <a:gd name="connsiteX0" fmla="*/ 0 w 1170432"/>
              <a:gd name="connsiteY0" fmla="*/ 0 h 1171294"/>
              <a:gd name="connsiteX1" fmla="*/ 1170432 w 1170432"/>
              <a:gd name="connsiteY1" fmla="*/ 0 h 1171294"/>
              <a:gd name="connsiteX2" fmla="*/ 1170432 w 1170432"/>
              <a:gd name="connsiteY2" fmla="*/ 1171294 h 1171294"/>
              <a:gd name="connsiteX3" fmla="*/ 0 w 1170432"/>
              <a:gd name="connsiteY3" fmla="*/ 1171294 h 1171294"/>
              <a:gd name="connsiteX4" fmla="*/ 0 w 1170432"/>
              <a:gd name="connsiteY4" fmla="*/ 0 h 1171294"/>
              <a:gd name="connsiteX0" fmla="*/ 0 w 1170432"/>
              <a:gd name="connsiteY0" fmla="*/ 0 h 1171294"/>
              <a:gd name="connsiteX1" fmla="*/ 1170432 w 1170432"/>
              <a:gd name="connsiteY1" fmla="*/ 1171294 h 1171294"/>
              <a:gd name="connsiteX2" fmla="*/ 0 w 1170432"/>
              <a:gd name="connsiteY2" fmla="*/ 1171294 h 1171294"/>
              <a:gd name="connsiteX3" fmla="*/ 0 w 1170432"/>
              <a:gd name="connsiteY3" fmla="*/ 0 h 117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1294">
                <a:moveTo>
                  <a:pt x="0" y="0"/>
                </a:moveTo>
                <a:lnTo>
                  <a:pt x="1170432" y="1171294"/>
                </a:lnTo>
                <a:lnTo>
                  <a:pt x="0" y="11712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DCCA95-EC6D-4994-A42E-183C218EF9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D96A5B5B-93ED-4C69-968C-5C309B3D74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9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_Sidebar Photo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8478" y="283464"/>
            <a:ext cx="8084601" cy="112471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28478" y="1517904"/>
            <a:ext cx="8084601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079" y="6085840"/>
            <a:ext cx="51035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" descr="Several individuals document a process using post-it notes and large sheets of paper taped to a wall.">
            <a:extLst>
              <a:ext uri="{FF2B5EF4-FFF2-40B4-BE49-F238E27FC236}">
                <a16:creationId xmlns:a16="http://schemas.microsoft.com/office/drawing/2014/main" id="{9E8FB0E7-E9A9-4D9B-96B9-220167C50C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09" y="-178"/>
            <a:ext cx="2631213" cy="6860003"/>
          </a:xfrm>
          <a:custGeom>
            <a:avLst/>
            <a:gdLst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6858000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698269 w 2628900"/>
              <a:gd name="connsiteY3" fmla="*/ 6392487 h 6858000"/>
              <a:gd name="connsiteX4" fmla="*/ 0 w 2628900"/>
              <a:gd name="connsiteY4" fmla="*/ 6858000 h 6858000"/>
              <a:gd name="connsiteX5" fmla="*/ 0 w 2628900"/>
              <a:gd name="connsiteY5" fmla="*/ 0 h 6858000"/>
              <a:gd name="connsiteX0" fmla="*/ 0 w 2628900"/>
              <a:gd name="connsiteY0" fmla="*/ 0 h 6874626"/>
              <a:gd name="connsiteX1" fmla="*/ 2628900 w 2628900"/>
              <a:gd name="connsiteY1" fmla="*/ 0 h 6874626"/>
              <a:gd name="connsiteX2" fmla="*/ 2628900 w 2628900"/>
              <a:gd name="connsiteY2" fmla="*/ 5104014 h 6874626"/>
              <a:gd name="connsiteX3" fmla="*/ 748145 w 2628900"/>
              <a:gd name="connsiteY3" fmla="*/ 6874626 h 6874626"/>
              <a:gd name="connsiteX4" fmla="*/ 0 w 2628900"/>
              <a:gd name="connsiteY4" fmla="*/ 6858000 h 6874626"/>
              <a:gd name="connsiteX5" fmla="*/ 0 w 2628900"/>
              <a:gd name="connsiteY5" fmla="*/ 0 h 6874626"/>
              <a:gd name="connsiteX0" fmla="*/ 0 w 2637212"/>
              <a:gd name="connsiteY0" fmla="*/ 1113905 h 6874626"/>
              <a:gd name="connsiteX1" fmla="*/ 2637212 w 2637212"/>
              <a:gd name="connsiteY1" fmla="*/ 0 h 6874626"/>
              <a:gd name="connsiteX2" fmla="*/ 2637212 w 2637212"/>
              <a:gd name="connsiteY2" fmla="*/ 5104014 h 6874626"/>
              <a:gd name="connsiteX3" fmla="*/ 756457 w 2637212"/>
              <a:gd name="connsiteY3" fmla="*/ 6874626 h 6874626"/>
              <a:gd name="connsiteX4" fmla="*/ 8312 w 2637212"/>
              <a:gd name="connsiteY4" fmla="*/ 6858000 h 6874626"/>
              <a:gd name="connsiteX5" fmla="*/ 0 w 2637212"/>
              <a:gd name="connsiteY5" fmla="*/ 1113905 h 6874626"/>
              <a:gd name="connsiteX0" fmla="*/ 0 w 2637212"/>
              <a:gd name="connsiteY0" fmla="*/ 1113905 h 6874626"/>
              <a:gd name="connsiteX1" fmla="*/ 1695796 w 2637212"/>
              <a:gd name="connsiteY1" fmla="*/ 382385 h 6874626"/>
              <a:gd name="connsiteX2" fmla="*/ 2637212 w 2637212"/>
              <a:gd name="connsiteY2" fmla="*/ 0 h 6874626"/>
              <a:gd name="connsiteX3" fmla="*/ 2637212 w 2637212"/>
              <a:gd name="connsiteY3" fmla="*/ 5104014 h 6874626"/>
              <a:gd name="connsiteX4" fmla="*/ 756457 w 2637212"/>
              <a:gd name="connsiteY4" fmla="*/ 6874626 h 6874626"/>
              <a:gd name="connsiteX5" fmla="*/ 8312 w 2637212"/>
              <a:gd name="connsiteY5" fmla="*/ 6858000 h 6874626"/>
              <a:gd name="connsiteX6" fmla="*/ 0 w 2637212"/>
              <a:gd name="connsiteY6" fmla="*/ 1113905 h 6874626"/>
              <a:gd name="connsiteX0" fmla="*/ 0 w 2637212"/>
              <a:gd name="connsiteY0" fmla="*/ 1122218 h 6882939"/>
              <a:gd name="connsiteX1" fmla="*/ 1188720 w 2637212"/>
              <a:gd name="connsiteY1" fmla="*/ 0 h 6882939"/>
              <a:gd name="connsiteX2" fmla="*/ 2637212 w 2637212"/>
              <a:gd name="connsiteY2" fmla="*/ 8313 h 6882939"/>
              <a:gd name="connsiteX3" fmla="*/ 2637212 w 2637212"/>
              <a:gd name="connsiteY3" fmla="*/ 5112327 h 6882939"/>
              <a:gd name="connsiteX4" fmla="*/ 756457 w 2637212"/>
              <a:gd name="connsiteY4" fmla="*/ 6882939 h 6882939"/>
              <a:gd name="connsiteX5" fmla="*/ 8312 w 2637212"/>
              <a:gd name="connsiteY5" fmla="*/ 6866313 h 6882939"/>
              <a:gd name="connsiteX6" fmla="*/ 0 w 2637212"/>
              <a:gd name="connsiteY6" fmla="*/ 1122218 h 6882939"/>
              <a:gd name="connsiteX0" fmla="*/ 0 w 2646838"/>
              <a:gd name="connsiteY0" fmla="*/ 1122218 h 6882939"/>
              <a:gd name="connsiteX1" fmla="*/ 1188720 w 2646838"/>
              <a:gd name="connsiteY1" fmla="*/ 0 h 6882939"/>
              <a:gd name="connsiteX2" fmla="*/ 2637212 w 2646838"/>
              <a:gd name="connsiteY2" fmla="*/ 8313 h 6882939"/>
              <a:gd name="connsiteX3" fmla="*/ 2646838 w 2646838"/>
              <a:gd name="connsiteY3" fmla="*/ 6864125 h 6882939"/>
              <a:gd name="connsiteX4" fmla="*/ 756457 w 2646838"/>
              <a:gd name="connsiteY4" fmla="*/ 6882939 h 6882939"/>
              <a:gd name="connsiteX5" fmla="*/ 8312 w 2646838"/>
              <a:gd name="connsiteY5" fmla="*/ 6866313 h 6882939"/>
              <a:gd name="connsiteX6" fmla="*/ 0 w 2646838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767711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1171973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67717"/>
              <a:gd name="connsiteY0" fmla="*/ 1122218 h 6882939"/>
              <a:gd name="connsiteX1" fmla="*/ 1199974 w 2667717"/>
              <a:gd name="connsiteY1" fmla="*/ 0 h 6882939"/>
              <a:gd name="connsiteX2" fmla="*/ 2648466 w 2667717"/>
              <a:gd name="connsiteY2" fmla="*/ 8313 h 6882939"/>
              <a:gd name="connsiteX3" fmla="*/ 2667717 w 2667717"/>
              <a:gd name="connsiteY3" fmla="*/ 6873751 h 6882939"/>
              <a:gd name="connsiteX4" fmla="*/ 1171973 w 2667717"/>
              <a:gd name="connsiteY4" fmla="*/ 6882939 h 6882939"/>
              <a:gd name="connsiteX5" fmla="*/ 315 w 2667717"/>
              <a:gd name="connsiteY5" fmla="*/ 5740157 h 6882939"/>
              <a:gd name="connsiteX6" fmla="*/ 11254 w 2667717"/>
              <a:gd name="connsiteY6" fmla="*/ 1122218 h 6882939"/>
              <a:gd name="connsiteX0" fmla="*/ 11254 w 2667717"/>
              <a:gd name="connsiteY0" fmla="*/ 1113905 h 6874626"/>
              <a:gd name="connsiteX1" fmla="*/ 786088 w 2667717"/>
              <a:gd name="connsiteY1" fmla="*/ 10938 h 6874626"/>
              <a:gd name="connsiteX2" fmla="*/ 2648466 w 2667717"/>
              <a:gd name="connsiteY2" fmla="*/ 0 h 6874626"/>
              <a:gd name="connsiteX3" fmla="*/ 2667717 w 2667717"/>
              <a:gd name="connsiteY3" fmla="*/ 6865438 h 6874626"/>
              <a:gd name="connsiteX4" fmla="*/ 1171973 w 2667717"/>
              <a:gd name="connsiteY4" fmla="*/ 6874626 h 6874626"/>
              <a:gd name="connsiteX5" fmla="*/ 315 w 2667717"/>
              <a:gd name="connsiteY5" fmla="*/ 5731844 h 6874626"/>
              <a:gd name="connsiteX6" fmla="*/ 11254 w 2667717"/>
              <a:gd name="connsiteY6" fmla="*/ 1113905 h 6874626"/>
              <a:gd name="connsiteX0" fmla="*/ 20772 w 2667609"/>
              <a:gd name="connsiteY0" fmla="*/ 0 h 6906127"/>
              <a:gd name="connsiteX1" fmla="*/ 785980 w 2667609"/>
              <a:gd name="connsiteY1" fmla="*/ 42439 h 6906127"/>
              <a:gd name="connsiteX2" fmla="*/ 2648358 w 2667609"/>
              <a:gd name="connsiteY2" fmla="*/ 31501 h 6906127"/>
              <a:gd name="connsiteX3" fmla="*/ 2667609 w 2667609"/>
              <a:gd name="connsiteY3" fmla="*/ 6896939 h 6906127"/>
              <a:gd name="connsiteX4" fmla="*/ 1171865 w 2667609"/>
              <a:gd name="connsiteY4" fmla="*/ 6906127 h 6906127"/>
              <a:gd name="connsiteX5" fmla="*/ 207 w 2667609"/>
              <a:gd name="connsiteY5" fmla="*/ 5763345 h 6906127"/>
              <a:gd name="connsiteX6" fmla="*/ 20772 w 2667609"/>
              <a:gd name="connsiteY6" fmla="*/ 0 h 6906127"/>
              <a:gd name="connsiteX0" fmla="*/ 30344 w 2667556"/>
              <a:gd name="connsiteY0" fmla="*/ 0 h 6896502"/>
              <a:gd name="connsiteX1" fmla="*/ 785927 w 2667556"/>
              <a:gd name="connsiteY1" fmla="*/ 32814 h 6896502"/>
              <a:gd name="connsiteX2" fmla="*/ 2648305 w 2667556"/>
              <a:gd name="connsiteY2" fmla="*/ 21876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48305 w 2667556"/>
              <a:gd name="connsiteY2" fmla="*/ 27563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57930 w 2667556"/>
              <a:gd name="connsiteY2" fmla="*/ 1769736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57930 w 2667556"/>
              <a:gd name="connsiteY2" fmla="*/ 1764049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48305 w 2667556"/>
              <a:gd name="connsiteY2" fmla="*/ 1792924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1988 w 2639200"/>
              <a:gd name="connsiteY0" fmla="*/ 0 h 6896502"/>
              <a:gd name="connsiteX1" fmla="*/ 709445 w 2639200"/>
              <a:gd name="connsiteY1" fmla="*/ 13564 h 6896502"/>
              <a:gd name="connsiteX2" fmla="*/ 2619949 w 2639200"/>
              <a:gd name="connsiteY2" fmla="*/ 1792924 h 6896502"/>
              <a:gd name="connsiteX3" fmla="*/ 2639200 w 2639200"/>
              <a:gd name="connsiteY3" fmla="*/ 6887314 h 6896502"/>
              <a:gd name="connsiteX4" fmla="*/ 1143456 w 2639200"/>
              <a:gd name="connsiteY4" fmla="*/ 6896502 h 6896502"/>
              <a:gd name="connsiteX5" fmla="*/ 674 w 2639200"/>
              <a:gd name="connsiteY5" fmla="*/ 6879876 h 6896502"/>
              <a:gd name="connsiteX6" fmla="*/ 1988 w 2639200"/>
              <a:gd name="connsiteY6" fmla="*/ 0 h 6896502"/>
              <a:gd name="connsiteX0" fmla="*/ 1988 w 2639200"/>
              <a:gd name="connsiteY0" fmla="*/ 0 h 6887314"/>
              <a:gd name="connsiteX1" fmla="*/ 709445 w 2639200"/>
              <a:gd name="connsiteY1" fmla="*/ 13564 h 6887314"/>
              <a:gd name="connsiteX2" fmla="*/ 2619949 w 2639200"/>
              <a:gd name="connsiteY2" fmla="*/ 1792924 h 6887314"/>
              <a:gd name="connsiteX3" fmla="*/ 2639200 w 2639200"/>
              <a:gd name="connsiteY3" fmla="*/ 6887314 h 6887314"/>
              <a:gd name="connsiteX4" fmla="*/ 796947 w 2639200"/>
              <a:gd name="connsiteY4" fmla="*/ 6886877 h 6887314"/>
              <a:gd name="connsiteX5" fmla="*/ 674 w 2639200"/>
              <a:gd name="connsiteY5" fmla="*/ 6879876 h 6887314"/>
              <a:gd name="connsiteX6" fmla="*/ 1988 w 2639200"/>
              <a:gd name="connsiteY6" fmla="*/ 0 h 6887314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19949 w 2639200"/>
              <a:gd name="connsiteY2" fmla="*/ 1792924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89253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41127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48825"/>
              <a:gd name="connsiteY0" fmla="*/ 0 h 6886877"/>
              <a:gd name="connsiteX1" fmla="*/ 709445 w 2648825"/>
              <a:gd name="connsiteY1" fmla="*/ 13564 h 6886877"/>
              <a:gd name="connsiteX2" fmla="*/ 2600699 w 2648825"/>
              <a:gd name="connsiteY2" fmla="*/ 41127 h 6886877"/>
              <a:gd name="connsiteX3" fmla="*/ 2648825 w 2648825"/>
              <a:gd name="connsiteY3" fmla="*/ 5087389 h 6886877"/>
              <a:gd name="connsiteX4" fmla="*/ 796947 w 2648825"/>
              <a:gd name="connsiteY4" fmla="*/ 6886877 h 6886877"/>
              <a:gd name="connsiteX5" fmla="*/ 674 w 2648825"/>
              <a:gd name="connsiteY5" fmla="*/ 6879876 h 6886877"/>
              <a:gd name="connsiteX6" fmla="*/ 1988 w 2648825"/>
              <a:gd name="connsiteY6" fmla="*/ 0 h 6886877"/>
              <a:gd name="connsiteX0" fmla="*/ 1988 w 2648825"/>
              <a:gd name="connsiteY0" fmla="*/ 1189594 h 6873313"/>
              <a:gd name="connsiteX1" fmla="*/ 709445 w 2648825"/>
              <a:gd name="connsiteY1" fmla="*/ 0 h 6873313"/>
              <a:gd name="connsiteX2" fmla="*/ 2600699 w 2648825"/>
              <a:gd name="connsiteY2" fmla="*/ 27563 h 6873313"/>
              <a:gd name="connsiteX3" fmla="*/ 2648825 w 2648825"/>
              <a:gd name="connsiteY3" fmla="*/ 5073825 h 6873313"/>
              <a:gd name="connsiteX4" fmla="*/ 796947 w 2648825"/>
              <a:gd name="connsiteY4" fmla="*/ 6873313 h 6873313"/>
              <a:gd name="connsiteX5" fmla="*/ 674 w 2648825"/>
              <a:gd name="connsiteY5" fmla="*/ 6866312 h 6873313"/>
              <a:gd name="connsiteX6" fmla="*/ 1988 w 2648825"/>
              <a:gd name="connsiteY6" fmla="*/ 1189594 h 6873313"/>
              <a:gd name="connsiteX0" fmla="*/ 1988 w 2648825"/>
              <a:gd name="connsiteY0" fmla="*/ 1162031 h 6845750"/>
              <a:gd name="connsiteX1" fmla="*/ 1171458 w 2648825"/>
              <a:gd name="connsiteY1" fmla="*/ 1313 h 6845750"/>
              <a:gd name="connsiteX2" fmla="*/ 2600699 w 2648825"/>
              <a:gd name="connsiteY2" fmla="*/ 0 h 6845750"/>
              <a:gd name="connsiteX3" fmla="*/ 2648825 w 2648825"/>
              <a:gd name="connsiteY3" fmla="*/ 5046262 h 6845750"/>
              <a:gd name="connsiteX4" fmla="*/ 796947 w 2648825"/>
              <a:gd name="connsiteY4" fmla="*/ 6845750 h 6845750"/>
              <a:gd name="connsiteX5" fmla="*/ 674 w 2648825"/>
              <a:gd name="connsiteY5" fmla="*/ 6838749 h 6845750"/>
              <a:gd name="connsiteX6" fmla="*/ 1988 w 2648825"/>
              <a:gd name="connsiteY6" fmla="*/ 1162031 h 6845750"/>
              <a:gd name="connsiteX0" fmla="*/ 0 w 2646837"/>
              <a:gd name="connsiteY0" fmla="*/ 1162031 h 6845750"/>
              <a:gd name="connsiteX1" fmla="*/ 1169470 w 2646837"/>
              <a:gd name="connsiteY1" fmla="*/ 1313 h 6845750"/>
              <a:gd name="connsiteX2" fmla="*/ 2598711 w 2646837"/>
              <a:gd name="connsiteY2" fmla="*/ 0 h 6845750"/>
              <a:gd name="connsiteX3" fmla="*/ 2646837 w 2646837"/>
              <a:gd name="connsiteY3" fmla="*/ 5046262 h 6845750"/>
              <a:gd name="connsiteX4" fmla="*/ 794959 w 2646837"/>
              <a:gd name="connsiteY4" fmla="*/ 6845750 h 6845750"/>
              <a:gd name="connsiteX5" fmla="*/ 8311 w 2646837"/>
              <a:gd name="connsiteY5" fmla="*/ 6838749 h 6845750"/>
              <a:gd name="connsiteX6" fmla="*/ 0 w 2646837"/>
              <a:gd name="connsiteY6" fmla="*/ 1162031 h 6845750"/>
              <a:gd name="connsiteX0" fmla="*/ 0 w 2637211"/>
              <a:gd name="connsiteY0" fmla="*/ 1162031 h 6845750"/>
              <a:gd name="connsiteX1" fmla="*/ 1169470 w 2637211"/>
              <a:gd name="connsiteY1" fmla="*/ 1313 h 6845750"/>
              <a:gd name="connsiteX2" fmla="*/ 2598711 w 2637211"/>
              <a:gd name="connsiteY2" fmla="*/ 0 h 6845750"/>
              <a:gd name="connsiteX3" fmla="*/ 2637211 w 2637211"/>
              <a:gd name="connsiteY3" fmla="*/ 5017386 h 6845750"/>
              <a:gd name="connsiteX4" fmla="*/ 794959 w 2637211"/>
              <a:gd name="connsiteY4" fmla="*/ 6845750 h 6845750"/>
              <a:gd name="connsiteX5" fmla="*/ 8311 w 2637211"/>
              <a:gd name="connsiteY5" fmla="*/ 6838749 h 6845750"/>
              <a:gd name="connsiteX6" fmla="*/ 0 w 2637211"/>
              <a:gd name="connsiteY6" fmla="*/ 1162031 h 6845750"/>
              <a:gd name="connsiteX0" fmla="*/ 0 w 2656461"/>
              <a:gd name="connsiteY0" fmla="*/ 1162031 h 6845750"/>
              <a:gd name="connsiteX1" fmla="*/ 1169470 w 2656461"/>
              <a:gd name="connsiteY1" fmla="*/ 1313 h 6845750"/>
              <a:gd name="connsiteX2" fmla="*/ 2598711 w 2656461"/>
              <a:gd name="connsiteY2" fmla="*/ 0 h 6845750"/>
              <a:gd name="connsiteX3" fmla="*/ 2656461 w 2656461"/>
              <a:gd name="connsiteY3" fmla="*/ 5017386 h 6845750"/>
              <a:gd name="connsiteX4" fmla="*/ 794959 w 2656461"/>
              <a:gd name="connsiteY4" fmla="*/ 6845750 h 6845750"/>
              <a:gd name="connsiteX5" fmla="*/ 8311 w 2656461"/>
              <a:gd name="connsiteY5" fmla="*/ 6838749 h 6845750"/>
              <a:gd name="connsiteX6" fmla="*/ 0 w 2656461"/>
              <a:gd name="connsiteY6" fmla="*/ 1162031 h 6845750"/>
              <a:gd name="connsiteX0" fmla="*/ 0 w 2656461"/>
              <a:gd name="connsiteY0" fmla="*/ 1200533 h 6884252"/>
              <a:gd name="connsiteX1" fmla="*/ 1169470 w 2656461"/>
              <a:gd name="connsiteY1" fmla="*/ 39815 h 6884252"/>
              <a:gd name="connsiteX2" fmla="*/ 2627586 w 2656461"/>
              <a:gd name="connsiteY2" fmla="*/ 0 h 6884252"/>
              <a:gd name="connsiteX3" fmla="*/ 2656461 w 2656461"/>
              <a:gd name="connsiteY3" fmla="*/ 5055888 h 6884252"/>
              <a:gd name="connsiteX4" fmla="*/ 794959 w 2656461"/>
              <a:gd name="connsiteY4" fmla="*/ 6884252 h 6884252"/>
              <a:gd name="connsiteX5" fmla="*/ 8311 w 2656461"/>
              <a:gd name="connsiteY5" fmla="*/ 6877251 h 6884252"/>
              <a:gd name="connsiteX6" fmla="*/ 0 w 2656461"/>
              <a:gd name="connsiteY6" fmla="*/ 1200533 h 6884252"/>
              <a:gd name="connsiteX0" fmla="*/ 0 w 2656461"/>
              <a:gd name="connsiteY0" fmla="*/ 1171657 h 6855376"/>
              <a:gd name="connsiteX1" fmla="*/ 1169470 w 2656461"/>
              <a:gd name="connsiteY1" fmla="*/ 10939 h 6855376"/>
              <a:gd name="connsiteX2" fmla="*/ 2608336 w 2656461"/>
              <a:gd name="connsiteY2" fmla="*/ 0 h 6855376"/>
              <a:gd name="connsiteX3" fmla="*/ 2656461 w 2656461"/>
              <a:gd name="connsiteY3" fmla="*/ 5027012 h 6855376"/>
              <a:gd name="connsiteX4" fmla="*/ 794959 w 2656461"/>
              <a:gd name="connsiteY4" fmla="*/ 6855376 h 6855376"/>
              <a:gd name="connsiteX5" fmla="*/ 8311 w 2656461"/>
              <a:gd name="connsiteY5" fmla="*/ 6848375 h 6855376"/>
              <a:gd name="connsiteX6" fmla="*/ 0 w 2656461"/>
              <a:gd name="connsiteY6" fmla="*/ 1171657 h 6855376"/>
              <a:gd name="connsiteX0" fmla="*/ 0 w 2656461"/>
              <a:gd name="connsiteY0" fmla="*/ 1160718 h 6844437"/>
              <a:gd name="connsiteX1" fmla="*/ 1169470 w 2656461"/>
              <a:gd name="connsiteY1" fmla="*/ 0 h 6844437"/>
              <a:gd name="connsiteX2" fmla="*/ 2617962 w 2656461"/>
              <a:gd name="connsiteY2" fmla="*/ 8312 h 6844437"/>
              <a:gd name="connsiteX3" fmla="*/ 2656461 w 2656461"/>
              <a:gd name="connsiteY3" fmla="*/ 5016073 h 6844437"/>
              <a:gd name="connsiteX4" fmla="*/ 794959 w 2656461"/>
              <a:gd name="connsiteY4" fmla="*/ 6844437 h 6844437"/>
              <a:gd name="connsiteX5" fmla="*/ 8311 w 2656461"/>
              <a:gd name="connsiteY5" fmla="*/ 6837436 h 6844437"/>
              <a:gd name="connsiteX6" fmla="*/ 0 w 2656461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85337"/>
              <a:gd name="connsiteY0" fmla="*/ 1160718 h 6844437"/>
              <a:gd name="connsiteX1" fmla="*/ 1169470 w 2685337"/>
              <a:gd name="connsiteY1" fmla="*/ 0 h 6844437"/>
              <a:gd name="connsiteX2" fmla="*/ 2617962 w 2685337"/>
              <a:gd name="connsiteY2" fmla="*/ 8312 h 6844437"/>
              <a:gd name="connsiteX3" fmla="*/ 2685337 w 2685337"/>
              <a:gd name="connsiteY3" fmla="*/ 5054573 h 6844437"/>
              <a:gd name="connsiteX4" fmla="*/ 794959 w 2685337"/>
              <a:gd name="connsiteY4" fmla="*/ 6844437 h 6844437"/>
              <a:gd name="connsiteX5" fmla="*/ 8311 w 2685337"/>
              <a:gd name="connsiteY5" fmla="*/ 6837436 h 6844437"/>
              <a:gd name="connsiteX6" fmla="*/ 0 w 2685337"/>
              <a:gd name="connsiteY6" fmla="*/ 1160718 h 6844437"/>
              <a:gd name="connsiteX0" fmla="*/ 0 w 2637211"/>
              <a:gd name="connsiteY0" fmla="*/ 1160718 h 6844437"/>
              <a:gd name="connsiteX1" fmla="*/ 1169470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60718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22217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22217 h 6844437"/>
              <a:gd name="connsiteX1" fmla="*/ 1198346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52406 h 6874626"/>
              <a:gd name="connsiteX1" fmla="*/ 1198346 w 2637211"/>
              <a:gd name="connsiteY1" fmla="*/ 30189 h 6874626"/>
              <a:gd name="connsiteX2" fmla="*/ 2627587 w 2637211"/>
              <a:gd name="connsiteY2" fmla="*/ 0 h 6874626"/>
              <a:gd name="connsiteX3" fmla="*/ 2637211 w 2637211"/>
              <a:gd name="connsiteY3" fmla="*/ 5123263 h 6874626"/>
              <a:gd name="connsiteX4" fmla="*/ 794959 w 2637211"/>
              <a:gd name="connsiteY4" fmla="*/ 6874626 h 6874626"/>
              <a:gd name="connsiteX5" fmla="*/ 8311 w 2637211"/>
              <a:gd name="connsiteY5" fmla="*/ 6867625 h 6874626"/>
              <a:gd name="connsiteX6" fmla="*/ 0 w 2637211"/>
              <a:gd name="connsiteY6" fmla="*/ 1152406 h 6874626"/>
              <a:gd name="connsiteX0" fmla="*/ 0 w 2637211"/>
              <a:gd name="connsiteY0" fmla="*/ 1142781 h 6865001"/>
              <a:gd name="connsiteX1" fmla="*/ 1198346 w 2637211"/>
              <a:gd name="connsiteY1" fmla="*/ 20564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42781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29334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205071 w 2637211"/>
              <a:gd name="connsiteY1" fmla="*/ 393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3968 w 2637211"/>
              <a:gd name="connsiteY1" fmla="*/ 221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45368 h 6881035"/>
              <a:gd name="connsiteX1" fmla="*/ 1250702 w 2637211"/>
              <a:gd name="connsiteY1" fmla="*/ 0 h 6881035"/>
              <a:gd name="connsiteX2" fmla="*/ 2627587 w 2637211"/>
              <a:gd name="connsiteY2" fmla="*/ 16034 h 6881035"/>
              <a:gd name="connsiteX3" fmla="*/ 2637211 w 2637211"/>
              <a:gd name="connsiteY3" fmla="*/ 5129672 h 6881035"/>
              <a:gd name="connsiteX4" fmla="*/ 794959 w 2637211"/>
              <a:gd name="connsiteY4" fmla="*/ 6881035 h 6881035"/>
              <a:gd name="connsiteX5" fmla="*/ 8311 w 2637211"/>
              <a:gd name="connsiteY5" fmla="*/ 6874034 h 6881035"/>
              <a:gd name="connsiteX6" fmla="*/ 0 w 2637211"/>
              <a:gd name="connsiteY6" fmla="*/ 1145368 h 6881035"/>
              <a:gd name="connsiteX0" fmla="*/ 0 w 2637211"/>
              <a:gd name="connsiteY0" fmla="*/ 1129334 h 6865001"/>
              <a:gd name="connsiteX1" fmla="*/ 1159445 w 2637211"/>
              <a:gd name="connsiteY1" fmla="*/ 586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5796 w 2637211"/>
              <a:gd name="connsiteY1" fmla="*/ 392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135917 w 2628941"/>
              <a:gd name="connsiteY0" fmla="*/ 1182264 h 6865001"/>
              <a:gd name="connsiteX1" fmla="*/ 1147526 w 2628941"/>
              <a:gd name="connsiteY1" fmla="*/ 392 h 6865001"/>
              <a:gd name="connsiteX2" fmla="*/ 2619317 w 2628941"/>
              <a:gd name="connsiteY2" fmla="*/ 0 h 6865001"/>
              <a:gd name="connsiteX3" fmla="*/ 2628941 w 2628941"/>
              <a:gd name="connsiteY3" fmla="*/ 5113638 h 6865001"/>
              <a:gd name="connsiteX4" fmla="*/ 786689 w 2628941"/>
              <a:gd name="connsiteY4" fmla="*/ 6865001 h 6865001"/>
              <a:gd name="connsiteX5" fmla="*/ 41 w 2628941"/>
              <a:gd name="connsiteY5" fmla="*/ 6858000 h 6865001"/>
              <a:gd name="connsiteX6" fmla="*/ 135917 w 2628941"/>
              <a:gd name="connsiteY6" fmla="*/ 1182264 h 6865001"/>
              <a:gd name="connsiteX0" fmla="*/ 70244 w 2628974"/>
              <a:gd name="connsiteY0" fmla="*/ 1114733 h 6865001"/>
              <a:gd name="connsiteX1" fmla="*/ 1147559 w 2628974"/>
              <a:gd name="connsiteY1" fmla="*/ 392 h 6865001"/>
              <a:gd name="connsiteX2" fmla="*/ 2619350 w 2628974"/>
              <a:gd name="connsiteY2" fmla="*/ 0 h 6865001"/>
              <a:gd name="connsiteX3" fmla="*/ 2628974 w 2628974"/>
              <a:gd name="connsiteY3" fmla="*/ 5113638 h 6865001"/>
              <a:gd name="connsiteX4" fmla="*/ 786722 w 2628974"/>
              <a:gd name="connsiteY4" fmla="*/ 6865001 h 6865001"/>
              <a:gd name="connsiteX5" fmla="*/ 74 w 2628974"/>
              <a:gd name="connsiteY5" fmla="*/ 6858000 h 6865001"/>
              <a:gd name="connsiteX6" fmla="*/ 70244 w 2628974"/>
              <a:gd name="connsiteY6" fmla="*/ 1114733 h 6865001"/>
              <a:gd name="connsiteX0" fmla="*/ 0 w 2649987"/>
              <a:gd name="connsiteY0" fmla="*/ 1164012 h 6865001"/>
              <a:gd name="connsiteX1" fmla="*/ 1168572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221502 w 2649987"/>
              <a:gd name="connsiteY1" fmla="*/ 20468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168574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1531 w 2651518"/>
              <a:gd name="connsiteY0" fmla="*/ 1164012 h 6865001"/>
              <a:gd name="connsiteX1" fmla="*/ 1170105 w 2651518"/>
              <a:gd name="connsiteY1" fmla="*/ 392 h 6865001"/>
              <a:gd name="connsiteX2" fmla="*/ 2641894 w 2651518"/>
              <a:gd name="connsiteY2" fmla="*/ 0 h 6865001"/>
              <a:gd name="connsiteX3" fmla="*/ 2651518 w 2651518"/>
              <a:gd name="connsiteY3" fmla="*/ 5113638 h 6865001"/>
              <a:gd name="connsiteX4" fmla="*/ 809266 w 2651518"/>
              <a:gd name="connsiteY4" fmla="*/ 6865001 h 6865001"/>
              <a:gd name="connsiteX5" fmla="*/ 716 w 2651518"/>
              <a:gd name="connsiteY5" fmla="*/ 6859826 h 6865001"/>
              <a:gd name="connsiteX6" fmla="*/ 1531 w 2651518"/>
              <a:gd name="connsiteY6" fmla="*/ 1164012 h 6865001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85539 w 2651518"/>
              <a:gd name="connsiteY4" fmla="*/ 680842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670554 w 2651518"/>
              <a:gd name="connsiteY4" fmla="*/ 674454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69112 w 2651518"/>
              <a:gd name="connsiteY4" fmla="*/ 6857700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41975"/>
              <a:gd name="connsiteY0" fmla="*/ 1164012 h 6859826"/>
              <a:gd name="connsiteX1" fmla="*/ 1170105 w 2641975"/>
              <a:gd name="connsiteY1" fmla="*/ 392 h 6859826"/>
              <a:gd name="connsiteX2" fmla="*/ 2641894 w 2641975"/>
              <a:gd name="connsiteY2" fmla="*/ 0 h 6859826"/>
              <a:gd name="connsiteX3" fmla="*/ 2565736 w 2641975"/>
              <a:gd name="connsiteY3" fmla="*/ 5033332 h 6859826"/>
              <a:gd name="connsiteX4" fmla="*/ 769112 w 2641975"/>
              <a:gd name="connsiteY4" fmla="*/ 6857700 h 6859826"/>
              <a:gd name="connsiteX5" fmla="*/ 716 w 2641975"/>
              <a:gd name="connsiteY5" fmla="*/ 6859826 h 6859826"/>
              <a:gd name="connsiteX6" fmla="*/ 1531 w 2641975"/>
              <a:gd name="connsiteY6" fmla="*/ 1164012 h 6859826"/>
              <a:gd name="connsiteX0" fmla="*/ 1531 w 2642134"/>
              <a:gd name="connsiteY0" fmla="*/ 1164012 h 6859826"/>
              <a:gd name="connsiteX1" fmla="*/ 1170105 w 2642134"/>
              <a:gd name="connsiteY1" fmla="*/ 392 h 6859826"/>
              <a:gd name="connsiteX2" fmla="*/ 2641894 w 2642134"/>
              <a:gd name="connsiteY2" fmla="*/ 0 h 6859826"/>
              <a:gd name="connsiteX3" fmla="*/ 2627791 w 2642134"/>
              <a:gd name="connsiteY3" fmla="*/ 5073485 h 6859826"/>
              <a:gd name="connsiteX4" fmla="*/ 769112 w 2642134"/>
              <a:gd name="connsiteY4" fmla="*/ 6857700 h 6859826"/>
              <a:gd name="connsiteX5" fmla="*/ 716 w 2642134"/>
              <a:gd name="connsiteY5" fmla="*/ 6859826 h 6859826"/>
              <a:gd name="connsiteX6" fmla="*/ 1531 w 2642134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5073485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374829 w 2631212"/>
              <a:gd name="connsiteY4" fmla="*/ 6832533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164012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612823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279164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0529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391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8780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06335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3000 h 6860003"/>
              <a:gd name="connsiteX1" fmla="*/ 1612685 w 2631212"/>
              <a:gd name="connsiteY1" fmla="*/ 0 h 6860003"/>
              <a:gd name="connsiteX2" fmla="*/ 2630843 w 2631212"/>
              <a:gd name="connsiteY2" fmla="*/ 177 h 6860003"/>
              <a:gd name="connsiteX3" fmla="*/ 2627791 w 2631212"/>
              <a:gd name="connsiteY3" fmla="*/ 4348014 h 6860003"/>
              <a:gd name="connsiteX4" fmla="*/ 716 w 2631212"/>
              <a:gd name="connsiteY4" fmla="*/ 6860003 h 6860003"/>
              <a:gd name="connsiteX5" fmla="*/ 1531 w 2631212"/>
              <a:gd name="connsiteY5" fmla="*/ 1613000 h 686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212" h="6860003">
                <a:moveTo>
                  <a:pt x="1531" y="1613000"/>
                </a:moveTo>
                <a:lnTo>
                  <a:pt x="1612685" y="0"/>
                </a:lnTo>
                <a:lnTo>
                  <a:pt x="2630843" y="177"/>
                </a:lnTo>
                <a:cubicBezTo>
                  <a:pt x="2634052" y="2285448"/>
                  <a:pt x="2614956" y="2081993"/>
                  <a:pt x="2627791" y="4348014"/>
                </a:cubicBezTo>
                <a:lnTo>
                  <a:pt x="716" y="6860003"/>
                </a:lnTo>
                <a:cubicBezTo>
                  <a:pt x="-2055" y="4945305"/>
                  <a:pt x="4302" y="3527698"/>
                  <a:pt x="1531" y="1613000"/>
                </a:cubicBezTo>
                <a:close/>
              </a:path>
            </a:pathLst>
          </a:custGeom>
          <a:blipFill>
            <a:blip r:embed="rId2"/>
            <a:srcRect/>
            <a:stretch>
              <a:fillRect l="-27491" t="-41695" r="-14234" b="27"/>
            </a:stretch>
          </a:blipFill>
        </p:spPr>
        <p:txBody>
          <a:bodyPr/>
          <a:lstStyle>
            <a:lvl1pPr marL="0" indent="0" algn="ctr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B823A-0687-4E3E-B458-BBE7F12312D3}"/>
              </a:ext>
            </a:extLst>
          </p:cNvPr>
          <p:cNvSpPr/>
          <p:nvPr userDrawn="1"/>
        </p:nvSpPr>
        <p:spPr>
          <a:xfrm rot="16200000">
            <a:off x="51868" y="4278656"/>
            <a:ext cx="2527477" cy="2631212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8F642579-6739-4A70-A52C-8899C441E2B4}"/>
              </a:ext>
            </a:extLst>
          </p:cNvPr>
          <p:cNvSpPr/>
          <p:nvPr userDrawn="1"/>
        </p:nvSpPr>
        <p:spPr>
          <a:xfrm rot="5400000">
            <a:off x="594" y="-594"/>
            <a:ext cx="1612863" cy="1614051"/>
          </a:xfrm>
          <a:custGeom>
            <a:avLst/>
            <a:gdLst>
              <a:gd name="connsiteX0" fmla="*/ 0 w 1170432"/>
              <a:gd name="connsiteY0" fmla="*/ 0 h 1171294"/>
              <a:gd name="connsiteX1" fmla="*/ 1170432 w 1170432"/>
              <a:gd name="connsiteY1" fmla="*/ 0 h 1171294"/>
              <a:gd name="connsiteX2" fmla="*/ 1170432 w 1170432"/>
              <a:gd name="connsiteY2" fmla="*/ 1171294 h 1171294"/>
              <a:gd name="connsiteX3" fmla="*/ 0 w 1170432"/>
              <a:gd name="connsiteY3" fmla="*/ 1171294 h 1171294"/>
              <a:gd name="connsiteX4" fmla="*/ 0 w 1170432"/>
              <a:gd name="connsiteY4" fmla="*/ 0 h 1171294"/>
              <a:gd name="connsiteX0" fmla="*/ 0 w 1170432"/>
              <a:gd name="connsiteY0" fmla="*/ 0 h 1171294"/>
              <a:gd name="connsiteX1" fmla="*/ 1170432 w 1170432"/>
              <a:gd name="connsiteY1" fmla="*/ 1171294 h 1171294"/>
              <a:gd name="connsiteX2" fmla="*/ 0 w 1170432"/>
              <a:gd name="connsiteY2" fmla="*/ 1171294 h 1171294"/>
              <a:gd name="connsiteX3" fmla="*/ 0 w 1170432"/>
              <a:gd name="connsiteY3" fmla="*/ 0 h 117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1294">
                <a:moveTo>
                  <a:pt x="0" y="0"/>
                </a:moveTo>
                <a:lnTo>
                  <a:pt x="1170432" y="1171294"/>
                </a:lnTo>
                <a:lnTo>
                  <a:pt x="0" y="11712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5A58C3-1C28-49D5-B41D-16D4149306E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08CCC186-63FA-4604-9AAD-7CE65C328C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e_Sidebar Photo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5261" y="283464"/>
            <a:ext cx="8087818" cy="112471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25260" y="1517904"/>
            <a:ext cx="3787926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523544" y="1517904"/>
            <a:ext cx="3789534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078" y="6066002"/>
            <a:ext cx="508749" cy="508534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3" descr="Several individuals document a process using post-it notes and large sheets of paper taped to a wall.">
            <a:extLst>
              <a:ext uri="{FF2B5EF4-FFF2-40B4-BE49-F238E27FC236}">
                <a16:creationId xmlns:a16="http://schemas.microsoft.com/office/drawing/2014/main" id="{E9491CBB-1188-4043-AE59-FDB2520EA3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09" y="-178"/>
            <a:ext cx="2631213" cy="6860003"/>
          </a:xfrm>
          <a:custGeom>
            <a:avLst/>
            <a:gdLst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6858000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698269 w 2628900"/>
              <a:gd name="connsiteY3" fmla="*/ 6392487 h 6858000"/>
              <a:gd name="connsiteX4" fmla="*/ 0 w 2628900"/>
              <a:gd name="connsiteY4" fmla="*/ 6858000 h 6858000"/>
              <a:gd name="connsiteX5" fmla="*/ 0 w 2628900"/>
              <a:gd name="connsiteY5" fmla="*/ 0 h 6858000"/>
              <a:gd name="connsiteX0" fmla="*/ 0 w 2628900"/>
              <a:gd name="connsiteY0" fmla="*/ 0 h 6874626"/>
              <a:gd name="connsiteX1" fmla="*/ 2628900 w 2628900"/>
              <a:gd name="connsiteY1" fmla="*/ 0 h 6874626"/>
              <a:gd name="connsiteX2" fmla="*/ 2628900 w 2628900"/>
              <a:gd name="connsiteY2" fmla="*/ 5104014 h 6874626"/>
              <a:gd name="connsiteX3" fmla="*/ 748145 w 2628900"/>
              <a:gd name="connsiteY3" fmla="*/ 6874626 h 6874626"/>
              <a:gd name="connsiteX4" fmla="*/ 0 w 2628900"/>
              <a:gd name="connsiteY4" fmla="*/ 6858000 h 6874626"/>
              <a:gd name="connsiteX5" fmla="*/ 0 w 2628900"/>
              <a:gd name="connsiteY5" fmla="*/ 0 h 6874626"/>
              <a:gd name="connsiteX0" fmla="*/ 0 w 2637212"/>
              <a:gd name="connsiteY0" fmla="*/ 1113905 h 6874626"/>
              <a:gd name="connsiteX1" fmla="*/ 2637212 w 2637212"/>
              <a:gd name="connsiteY1" fmla="*/ 0 h 6874626"/>
              <a:gd name="connsiteX2" fmla="*/ 2637212 w 2637212"/>
              <a:gd name="connsiteY2" fmla="*/ 5104014 h 6874626"/>
              <a:gd name="connsiteX3" fmla="*/ 756457 w 2637212"/>
              <a:gd name="connsiteY3" fmla="*/ 6874626 h 6874626"/>
              <a:gd name="connsiteX4" fmla="*/ 8312 w 2637212"/>
              <a:gd name="connsiteY4" fmla="*/ 6858000 h 6874626"/>
              <a:gd name="connsiteX5" fmla="*/ 0 w 2637212"/>
              <a:gd name="connsiteY5" fmla="*/ 1113905 h 6874626"/>
              <a:gd name="connsiteX0" fmla="*/ 0 w 2637212"/>
              <a:gd name="connsiteY0" fmla="*/ 1113905 h 6874626"/>
              <a:gd name="connsiteX1" fmla="*/ 1695796 w 2637212"/>
              <a:gd name="connsiteY1" fmla="*/ 382385 h 6874626"/>
              <a:gd name="connsiteX2" fmla="*/ 2637212 w 2637212"/>
              <a:gd name="connsiteY2" fmla="*/ 0 h 6874626"/>
              <a:gd name="connsiteX3" fmla="*/ 2637212 w 2637212"/>
              <a:gd name="connsiteY3" fmla="*/ 5104014 h 6874626"/>
              <a:gd name="connsiteX4" fmla="*/ 756457 w 2637212"/>
              <a:gd name="connsiteY4" fmla="*/ 6874626 h 6874626"/>
              <a:gd name="connsiteX5" fmla="*/ 8312 w 2637212"/>
              <a:gd name="connsiteY5" fmla="*/ 6858000 h 6874626"/>
              <a:gd name="connsiteX6" fmla="*/ 0 w 2637212"/>
              <a:gd name="connsiteY6" fmla="*/ 1113905 h 6874626"/>
              <a:gd name="connsiteX0" fmla="*/ 0 w 2637212"/>
              <a:gd name="connsiteY0" fmla="*/ 1122218 h 6882939"/>
              <a:gd name="connsiteX1" fmla="*/ 1188720 w 2637212"/>
              <a:gd name="connsiteY1" fmla="*/ 0 h 6882939"/>
              <a:gd name="connsiteX2" fmla="*/ 2637212 w 2637212"/>
              <a:gd name="connsiteY2" fmla="*/ 8313 h 6882939"/>
              <a:gd name="connsiteX3" fmla="*/ 2637212 w 2637212"/>
              <a:gd name="connsiteY3" fmla="*/ 5112327 h 6882939"/>
              <a:gd name="connsiteX4" fmla="*/ 756457 w 2637212"/>
              <a:gd name="connsiteY4" fmla="*/ 6882939 h 6882939"/>
              <a:gd name="connsiteX5" fmla="*/ 8312 w 2637212"/>
              <a:gd name="connsiteY5" fmla="*/ 6866313 h 6882939"/>
              <a:gd name="connsiteX6" fmla="*/ 0 w 2637212"/>
              <a:gd name="connsiteY6" fmla="*/ 1122218 h 6882939"/>
              <a:gd name="connsiteX0" fmla="*/ 0 w 2646838"/>
              <a:gd name="connsiteY0" fmla="*/ 1122218 h 6882939"/>
              <a:gd name="connsiteX1" fmla="*/ 1188720 w 2646838"/>
              <a:gd name="connsiteY1" fmla="*/ 0 h 6882939"/>
              <a:gd name="connsiteX2" fmla="*/ 2637212 w 2646838"/>
              <a:gd name="connsiteY2" fmla="*/ 8313 h 6882939"/>
              <a:gd name="connsiteX3" fmla="*/ 2646838 w 2646838"/>
              <a:gd name="connsiteY3" fmla="*/ 6864125 h 6882939"/>
              <a:gd name="connsiteX4" fmla="*/ 756457 w 2646838"/>
              <a:gd name="connsiteY4" fmla="*/ 6882939 h 6882939"/>
              <a:gd name="connsiteX5" fmla="*/ 8312 w 2646838"/>
              <a:gd name="connsiteY5" fmla="*/ 6866313 h 6882939"/>
              <a:gd name="connsiteX6" fmla="*/ 0 w 2646838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767711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1171973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67717"/>
              <a:gd name="connsiteY0" fmla="*/ 1122218 h 6882939"/>
              <a:gd name="connsiteX1" fmla="*/ 1199974 w 2667717"/>
              <a:gd name="connsiteY1" fmla="*/ 0 h 6882939"/>
              <a:gd name="connsiteX2" fmla="*/ 2648466 w 2667717"/>
              <a:gd name="connsiteY2" fmla="*/ 8313 h 6882939"/>
              <a:gd name="connsiteX3" fmla="*/ 2667717 w 2667717"/>
              <a:gd name="connsiteY3" fmla="*/ 6873751 h 6882939"/>
              <a:gd name="connsiteX4" fmla="*/ 1171973 w 2667717"/>
              <a:gd name="connsiteY4" fmla="*/ 6882939 h 6882939"/>
              <a:gd name="connsiteX5" fmla="*/ 315 w 2667717"/>
              <a:gd name="connsiteY5" fmla="*/ 5740157 h 6882939"/>
              <a:gd name="connsiteX6" fmla="*/ 11254 w 2667717"/>
              <a:gd name="connsiteY6" fmla="*/ 1122218 h 6882939"/>
              <a:gd name="connsiteX0" fmla="*/ 11254 w 2667717"/>
              <a:gd name="connsiteY0" fmla="*/ 1113905 h 6874626"/>
              <a:gd name="connsiteX1" fmla="*/ 786088 w 2667717"/>
              <a:gd name="connsiteY1" fmla="*/ 10938 h 6874626"/>
              <a:gd name="connsiteX2" fmla="*/ 2648466 w 2667717"/>
              <a:gd name="connsiteY2" fmla="*/ 0 h 6874626"/>
              <a:gd name="connsiteX3" fmla="*/ 2667717 w 2667717"/>
              <a:gd name="connsiteY3" fmla="*/ 6865438 h 6874626"/>
              <a:gd name="connsiteX4" fmla="*/ 1171973 w 2667717"/>
              <a:gd name="connsiteY4" fmla="*/ 6874626 h 6874626"/>
              <a:gd name="connsiteX5" fmla="*/ 315 w 2667717"/>
              <a:gd name="connsiteY5" fmla="*/ 5731844 h 6874626"/>
              <a:gd name="connsiteX6" fmla="*/ 11254 w 2667717"/>
              <a:gd name="connsiteY6" fmla="*/ 1113905 h 6874626"/>
              <a:gd name="connsiteX0" fmla="*/ 20772 w 2667609"/>
              <a:gd name="connsiteY0" fmla="*/ 0 h 6906127"/>
              <a:gd name="connsiteX1" fmla="*/ 785980 w 2667609"/>
              <a:gd name="connsiteY1" fmla="*/ 42439 h 6906127"/>
              <a:gd name="connsiteX2" fmla="*/ 2648358 w 2667609"/>
              <a:gd name="connsiteY2" fmla="*/ 31501 h 6906127"/>
              <a:gd name="connsiteX3" fmla="*/ 2667609 w 2667609"/>
              <a:gd name="connsiteY3" fmla="*/ 6896939 h 6906127"/>
              <a:gd name="connsiteX4" fmla="*/ 1171865 w 2667609"/>
              <a:gd name="connsiteY4" fmla="*/ 6906127 h 6906127"/>
              <a:gd name="connsiteX5" fmla="*/ 207 w 2667609"/>
              <a:gd name="connsiteY5" fmla="*/ 5763345 h 6906127"/>
              <a:gd name="connsiteX6" fmla="*/ 20772 w 2667609"/>
              <a:gd name="connsiteY6" fmla="*/ 0 h 6906127"/>
              <a:gd name="connsiteX0" fmla="*/ 30344 w 2667556"/>
              <a:gd name="connsiteY0" fmla="*/ 0 h 6896502"/>
              <a:gd name="connsiteX1" fmla="*/ 785927 w 2667556"/>
              <a:gd name="connsiteY1" fmla="*/ 32814 h 6896502"/>
              <a:gd name="connsiteX2" fmla="*/ 2648305 w 2667556"/>
              <a:gd name="connsiteY2" fmla="*/ 21876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48305 w 2667556"/>
              <a:gd name="connsiteY2" fmla="*/ 27563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57930 w 2667556"/>
              <a:gd name="connsiteY2" fmla="*/ 1769736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57930 w 2667556"/>
              <a:gd name="connsiteY2" fmla="*/ 1764049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48305 w 2667556"/>
              <a:gd name="connsiteY2" fmla="*/ 1792924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1988 w 2639200"/>
              <a:gd name="connsiteY0" fmla="*/ 0 h 6896502"/>
              <a:gd name="connsiteX1" fmla="*/ 709445 w 2639200"/>
              <a:gd name="connsiteY1" fmla="*/ 13564 h 6896502"/>
              <a:gd name="connsiteX2" fmla="*/ 2619949 w 2639200"/>
              <a:gd name="connsiteY2" fmla="*/ 1792924 h 6896502"/>
              <a:gd name="connsiteX3" fmla="*/ 2639200 w 2639200"/>
              <a:gd name="connsiteY3" fmla="*/ 6887314 h 6896502"/>
              <a:gd name="connsiteX4" fmla="*/ 1143456 w 2639200"/>
              <a:gd name="connsiteY4" fmla="*/ 6896502 h 6896502"/>
              <a:gd name="connsiteX5" fmla="*/ 674 w 2639200"/>
              <a:gd name="connsiteY5" fmla="*/ 6879876 h 6896502"/>
              <a:gd name="connsiteX6" fmla="*/ 1988 w 2639200"/>
              <a:gd name="connsiteY6" fmla="*/ 0 h 6896502"/>
              <a:gd name="connsiteX0" fmla="*/ 1988 w 2639200"/>
              <a:gd name="connsiteY0" fmla="*/ 0 h 6887314"/>
              <a:gd name="connsiteX1" fmla="*/ 709445 w 2639200"/>
              <a:gd name="connsiteY1" fmla="*/ 13564 h 6887314"/>
              <a:gd name="connsiteX2" fmla="*/ 2619949 w 2639200"/>
              <a:gd name="connsiteY2" fmla="*/ 1792924 h 6887314"/>
              <a:gd name="connsiteX3" fmla="*/ 2639200 w 2639200"/>
              <a:gd name="connsiteY3" fmla="*/ 6887314 h 6887314"/>
              <a:gd name="connsiteX4" fmla="*/ 796947 w 2639200"/>
              <a:gd name="connsiteY4" fmla="*/ 6886877 h 6887314"/>
              <a:gd name="connsiteX5" fmla="*/ 674 w 2639200"/>
              <a:gd name="connsiteY5" fmla="*/ 6879876 h 6887314"/>
              <a:gd name="connsiteX6" fmla="*/ 1988 w 2639200"/>
              <a:gd name="connsiteY6" fmla="*/ 0 h 6887314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19949 w 2639200"/>
              <a:gd name="connsiteY2" fmla="*/ 1792924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89253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41127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48825"/>
              <a:gd name="connsiteY0" fmla="*/ 0 h 6886877"/>
              <a:gd name="connsiteX1" fmla="*/ 709445 w 2648825"/>
              <a:gd name="connsiteY1" fmla="*/ 13564 h 6886877"/>
              <a:gd name="connsiteX2" fmla="*/ 2600699 w 2648825"/>
              <a:gd name="connsiteY2" fmla="*/ 41127 h 6886877"/>
              <a:gd name="connsiteX3" fmla="*/ 2648825 w 2648825"/>
              <a:gd name="connsiteY3" fmla="*/ 5087389 h 6886877"/>
              <a:gd name="connsiteX4" fmla="*/ 796947 w 2648825"/>
              <a:gd name="connsiteY4" fmla="*/ 6886877 h 6886877"/>
              <a:gd name="connsiteX5" fmla="*/ 674 w 2648825"/>
              <a:gd name="connsiteY5" fmla="*/ 6879876 h 6886877"/>
              <a:gd name="connsiteX6" fmla="*/ 1988 w 2648825"/>
              <a:gd name="connsiteY6" fmla="*/ 0 h 6886877"/>
              <a:gd name="connsiteX0" fmla="*/ 1988 w 2648825"/>
              <a:gd name="connsiteY0" fmla="*/ 1189594 h 6873313"/>
              <a:gd name="connsiteX1" fmla="*/ 709445 w 2648825"/>
              <a:gd name="connsiteY1" fmla="*/ 0 h 6873313"/>
              <a:gd name="connsiteX2" fmla="*/ 2600699 w 2648825"/>
              <a:gd name="connsiteY2" fmla="*/ 27563 h 6873313"/>
              <a:gd name="connsiteX3" fmla="*/ 2648825 w 2648825"/>
              <a:gd name="connsiteY3" fmla="*/ 5073825 h 6873313"/>
              <a:gd name="connsiteX4" fmla="*/ 796947 w 2648825"/>
              <a:gd name="connsiteY4" fmla="*/ 6873313 h 6873313"/>
              <a:gd name="connsiteX5" fmla="*/ 674 w 2648825"/>
              <a:gd name="connsiteY5" fmla="*/ 6866312 h 6873313"/>
              <a:gd name="connsiteX6" fmla="*/ 1988 w 2648825"/>
              <a:gd name="connsiteY6" fmla="*/ 1189594 h 6873313"/>
              <a:gd name="connsiteX0" fmla="*/ 1988 w 2648825"/>
              <a:gd name="connsiteY0" fmla="*/ 1162031 h 6845750"/>
              <a:gd name="connsiteX1" fmla="*/ 1171458 w 2648825"/>
              <a:gd name="connsiteY1" fmla="*/ 1313 h 6845750"/>
              <a:gd name="connsiteX2" fmla="*/ 2600699 w 2648825"/>
              <a:gd name="connsiteY2" fmla="*/ 0 h 6845750"/>
              <a:gd name="connsiteX3" fmla="*/ 2648825 w 2648825"/>
              <a:gd name="connsiteY3" fmla="*/ 5046262 h 6845750"/>
              <a:gd name="connsiteX4" fmla="*/ 796947 w 2648825"/>
              <a:gd name="connsiteY4" fmla="*/ 6845750 h 6845750"/>
              <a:gd name="connsiteX5" fmla="*/ 674 w 2648825"/>
              <a:gd name="connsiteY5" fmla="*/ 6838749 h 6845750"/>
              <a:gd name="connsiteX6" fmla="*/ 1988 w 2648825"/>
              <a:gd name="connsiteY6" fmla="*/ 1162031 h 6845750"/>
              <a:gd name="connsiteX0" fmla="*/ 0 w 2646837"/>
              <a:gd name="connsiteY0" fmla="*/ 1162031 h 6845750"/>
              <a:gd name="connsiteX1" fmla="*/ 1169470 w 2646837"/>
              <a:gd name="connsiteY1" fmla="*/ 1313 h 6845750"/>
              <a:gd name="connsiteX2" fmla="*/ 2598711 w 2646837"/>
              <a:gd name="connsiteY2" fmla="*/ 0 h 6845750"/>
              <a:gd name="connsiteX3" fmla="*/ 2646837 w 2646837"/>
              <a:gd name="connsiteY3" fmla="*/ 5046262 h 6845750"/>
              <a:gd name="connsiteX4" fmla="*/ 794959 w 2646837"/>
              <a:gd name="connsiteY4" fmla="*/ 6845750 h 6845750"/>
              <a:gd name="connsiteX5" fmla="*/ 8311 w 2646837"/>
              <a:gd name="connsiteY5" fmla="*/ 6838749 h 6845750"/>
              <a:gd name="connsiteX6" fmla="*/ 0 w 2646837"/>
              <a:gd name="connsiteY6" fmla="*/ 1162031 h 6845750"/>
              <a:gd name="connsiteX0" fmla="*/ 0 w 2637211"/>
              <a:gd name="connsiteY0" fmla="*/ 1162031 h 6845750"/>
              <a:gd name="connsiteX1" fmla="*/ 1169470 w 2637211"/>
              <a:gd name="connsiteY1" fmla="*/ 1313 h 6845750"/>
              <a:gd name="connsiteX2" fmla="*/ 2598711 w 2637211"/>
              <a:gd name="connsiteY2" fmla="*/ 0 h 6845750"/>
              <a:gd name="connsiteX3" fmla="*/ 2637211 w 2637211"/>
              <a:gd name="connsiteY3" fmla="*/ 5017386 h 6845750"/>
              <a:gd name="connsiteX4" fmla="*/ 794959 w 2637211"/>
              <a:gd name="connsiteY4" fmla="*/ 6845750 h 6845750"/>
              <a:gd name="connsiteX5" fmla="*/ 8311 w 2637211"/>
              <a:gd name="connsiteY5" fmla="*/ 6838749 h 6845750"/>
              <a:gd name="connsiteX6" fmla="*/ 0 w 2637211"/>
              <a:gd name="connsiteY6" fmla="*/ 1162031 h 6845750"/>
              <a:gd name="connsiteX0" fmla="*/ 0 w 2656461"/>
              <a:gd name="connsiteY0" fmla="*/ 1162031 h 6845750"/>
              <a:gd name="connsiteX1" fmla="*/ 1169470 w 2656461"/>
              <a:gd name="connsiteY1" fmla="*/ 1313 h 6845750"/>
              <a:gd name="connsiteX2" fmla="*/ 2598711 w 2656461"/>
              <a:gd name="connsiteY2" fmla="*/ 0 h 6845750"/>
              <a:gd name="connsiteX3" fmla="*/ 2656461 w 2656461"/>
              <a:gd name="connsiteY3" fmla="*/ 5017386 h 6845750"/>
              <a:gd name="connsiteX4" fmla="*/ 794959 w 2656461"/>
              <a:gd name="connsiteY4" fmla="*/ 6845750 h 6845750"/>
              <a:gd name="connsiteX5" fmla="*/ 8311 w 2656461"/>
              <a:gd name="connsiteY5" fmla="*/ 6838749 h 6845750"/>
              <a:gd name="connsiteX6" fmla="*/ 0 w 2656461"/>
              <a:gd name="connsiteY6" fmla="*/ 1162031 h 6845750"/>
              <a:gd name="connsiteX0" fmla="*/ 0 w 2656461"/>
              <a:gd name="connsiteY0" fmla="*/ 1200533 h 6884252"/>
              <a:gd name="connsiteX1" fmla="*/ 1169470 w 2656461"/>
              <a:gd name="connsiteY1" fmla="*/ 39815 h 6884252"/>
              <a:gd name="connsiteX2" fmla="*/ 2627586 w 2656461"/>
              <a:gd name="connsiteY2" fmla="*/ 0 h 6884252"/>
              <a:gd name="connsiteX3" fmla="*/ 2656461 w 2656461"/>
              <a:gd name="connsiteY3" fmla="*/ 5055888 h 6884252"/>
              <a:gd name="connsiteX4" fmla="*/ 794959 w 2656461"/>
              <a:gd name="connsiteY4" fmla="*/ 6884252 h 6884252"/>
              <a:gd name="connsiteX5" fmla="*/ 8311 w 2656461"/>
              <a:gd name="connsiteY5" fmla="*/ 6877251 h 6884252"/>
              <a:gd name="connsiteX6" fmla="*/ 0 w 2656461"/>
              <a:gd name="connsiteY6" fmla="*/ 1200533 h 6884252"/>
              <a:gd name="connsiteX0" fmla="*/ 0 w 2656461"/>
              <a:gd name="connsiteY0" fmla="*/ 1171657 h 6855376"/>
              <a:gd name="connsiteX1" fmla="*/ 1169470 w 2656461"/>
              <a:gd name="connsiteY1" fmla="*/ 10939 h 6855376"/>
              <a:gd name="connsiteX2" fmla="*/ 2608336 w 2656461"/>
              <a:gd name="connsiteY2" fmla="*/ 0 h 6855376"/>
              <a:gd name="connsiteX3" fmla="*/ 2656461 w 2656461"/>
              <a:gd name="connsiteY3" fmla="*/ 5027012 h 6855376"/>
              <a:gd name="connsiteX4" fmla="*/ 794959 w 2656461"/>
              <a:gd name="connsiteY4" fmla="*/ 6855376 h 6855376"/>
              <a:gd name="connsiteX5" fmla="*/ 8311 w 2656461"/>
              <a:gd name="connsiteY5" fmla="*/ 6848375 h 6855376"/>
              <a:gd name="connsiteX6" fmla="*/ 0 w 2656461"/>
              <a:gd name="connsiteY6" fmla="*/ 1171657 h 6855376"/>
              <a:gd name="connsiteX0" fmla="*/ 0 w 2656461"/>
              <a:gd name="connsiteY0" fmla="*/ 1160718 h 6844437"/>
              <a:gd name="connsiteX1" fmla="*/ 1169470 w 2656461"/>
              <a:gd name="connsiteY1" fmla="*/ 0 h 6844437"/>
              <a:gd name="connsiteX2" fmla="*/ 2617962 w 2656461"/>
              <a:gd name="connsiteY2" fmla="*/ 8312 h 6844437"/>
              <a:gd name="connsiteX3" fmla="*/ 2656461 w 2656461"/>
              <a:gd name="connsiteY3" fmla="*/ 5016073 h 6844437"/>
              <a:gd name="connsiteX4" fmla="*/ 794959 w 2656461"/>
              <a:gd name="connsiteY4" fmla="*/ 6844437 h 6844437"/>
              <a:gd name="connsiteX5" fmla="*/ 8311 w 2656461"/>
              <a:gd name="connsiteY5" fmla="*/ 6837436 h 6844437"/>
              <a:gd name="connsiteX6" fmla="*/ 0 w 2656461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85337"/>
              <a:gd name="connsiteY0" fmla="*/ 1160718 h 6844437"/>
              <a:gd name="connsiteX1" fmla="*/ 1169470 w 2685337"/>
              <a:gd name="connsiteY1" fmla="*/ 0 h 6844437"/>
              <a:gd name="connsiteX2" fmla="*/ 2617962 w 2685337"/>
              <a:gd name="connsiteY2" fmla="*/ 8312 h 6844437"/>
              <a:gd name="connsiteX3" fmla="*/ 2685337 w 2685337"/>
              <a:gd name="connsiteY3" fmla="*/ 5054573 h 6844437"/>
              <a:gd name="connsiteX4" fmla="*/ 794959 w 2685337"/>
              <a:gd name="connsiteY4" fmla="*/ 6844437 h 6844437"/>
              <a:gd name="connsiteX5" fmla="*/ 8311 w 2685337"/>
              <a:gd name="connsiteY5" fmla="*/ 6837436 h 6844437"/>
              <a:gd name="connsiteX6" fmla="*/ 0 w 2685337"/>
              <a:gd name="connsiteY6" fmla="*/ 1160718 h 6844437"/>
              <a:gd name="connsiteX0" fmla="*/ 0 w 2637211"/>
              <a:gd name="connsiteY0" fmla="*/ 1160718 h 6844437"/>
              <a:gd name="connsiteX1" fmla="*/ 1169470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60718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22217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22217 h 6844437"/>
              <a:gd name="connsiteX1" fmla="*/ 1198346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52406 h 6874626"/>
              <a:gd name="connsiteX1" fmla="*/ 1198346 w 2637211"/>
              <a:gd name="connsiteY1" fmla="*/ 30189 h 6874626"/>
              <a:gd name="connsiteX2" fmla="*/ 2627587 w 2637211"/>
              <a:gd name="connsiteY2" fmla="*/ 0 h 6874626"/>
              <a:gd name="connsiteX3" fmla="*/ 2637211 w 2637211"/>
              <a:gd name="connsiteY3" fmla="*/ 5123263 h 6874626"/>
              <a:gd name="connsiteX4" fmla="*/ 794959 w 2637211"/>
              <a:gd name="connsiteY4" fmla="*/ 6874626 h 6874626"/>
              <a:gd name="connsiteX5" fmla="*/ 8311 w 2637211"/>
              <a:gd name="connsiteY5" fmla="*/ 6867625 h 6874626"/>
              <a:gd name="connsiteX6" fmla="*/ 0 w 2637211"/>
              <a:gd name="connsiteY6" fmla="*/ 1152406 h 6874626"/>
              <a:gd name="connsiteX0" fmla="*/ 0 w 2637211"/>
              <a:gd name="connsiteY0" fmla="*/ 1142781 h 6865001"/>
              <a:gd name="connsiteX1" fmla="*/ 1198346 w 2637211"/>
              <a:gd name="connsiteY1" fmla="*/ 20564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42781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29334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205071 w 2637211"/>
              <a:gd name="connsiteY1" fmla="*/ 393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3968 w 2637211"/>
              <a:gd name="connsiteY1" fmla="*/ 221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45368 h 6881035"/>
              <a:gd name="connsiteX1" fmla="*/ 1250702 w 2637211"/>
              <a:gd name="connsiteY1" fmla="*/ 0 h 6881035"/>
              <a:gd name="connsiteX2" fmla="*/ 2627587 w 2637211"/>
              <a:gd name="connsiteY2" fmla="*/ 16034 h 6881035"/>
              <a:gd name="connsiteX3" fmla="*/ 2637211 w 2637211"/>
              <a:gd name="connsiteY3" fmla="*/ 5129672 h 6881035"/>
              <a:gd name="connsiteX4" fmla="*/ 794959 w 2637211"/>
              <a:gd name="connsiteY4" fmla="*/ 6881035 h 6881035"/>
              <a:gd name="connsiteX5" fmla="*/ 8311 w 2637211"/>
              <a:gd name="connsiteY5" fmla="*/ 6874034 h 6881035"/>
              <a:gd name="connsiteX6" fmla="*/ 0 w 2637211"/>
              <a:gd name="connsiteY6" fmla="*/ 1145368 h 6881035"/>
              <a:gd name="connsiteX0" fmla="*/ 0 w 2637211"/>
              <a:gd name="connsiteY0" fmla="*/ 1129334 h 6865001"/>
              <a:gd name="connsiteX1" fmla="*/ 1159445 w 2637211"/>
              <a:gd name="connsiteY1" fmla="*/ 586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5796 w 2637211"/>
              <a:gd name="connsiteY1" fmla="*/ 392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135917 w 2628941"/>
              <a:gd name="connsiteY0" fmla="*/ 1182264 h 6865001"/>
              <a:gd name="connsiteX1" fmla="*/ 1147526 w 2628941"/>
              <a:gd name="connsiteY1" fmla="*/ 392 h 6865001"/>
              <a:gd name="connsiteX2" fmla="*/ 2619317 w 2628941"/>
              <a:gd name="connsiteY2" fmla="*/ 0 h 6865001"/>
              <a:gd name="connsiteX3" fmla="*/ 2628941 w 2628941"/>
              <a:gd name="connsiteY3" fmla="*/ 5113638 h 6865001"/>
              <a:gd name="connsiteX4" fmla="*/ 786689 w 2628941"/>
              <a:gd name="connsiteY4" fmla="*/ 6865001 h 6865001"/>
              <a:gd name="connsiteX5" fmla="*/ 41 w 2628941"/>
              <a:gd name="connsiteY5" fmla="*/ 6858000 h 6865001"/>
              <a:gd name="connsiteX6" fmla="*/ 135917 w 2628941"/>
              <a:gd name="connsiteY6" fmla="*/ 1182264 h 6865001"/>
              <a:gd name="connsiteX0" fmla="*/ 70244 w 2628974"/>
              <a:gd name="connsiteY0" fmla="*/ 1114733 h 6865001"/>
              <a:gd name="connsiteX1" fmla="*/ 1147559 w 2628974"/>
              <a:gd name="connsiteY1" fmla="*/ 392 h 6865001"/>
              <a:gd name="connsiteX2" fmla="*/ 2619350 w 2628974"/>
              <a:gd name="connsiteY2" fmla="*/ 0 h 6865001"/>
              <a:gd name="connsiteX3" fmla="*/ 2628974 w 2628974"/>
              <a:gd name="connsiteY3" fmla="*/ 5113638 h 6865001"/>
              <a:gd name="connsiteX4" fmla="*/ 786722 w 2628974"/>
              <a:gd name="connsiteY4" fmla="*/ 6865001 h 6865001"/>
              <a:gd name="connsiteX5" fmla="*/ 74 w 2628974"/>
              <a:gd name="connsiteY5" fmla="*/ 6858000 h 6865001"/>
              <a:gd name="connsiteX6" fmla="*/ 70244 w 2628974"/>
              <a:gd name="connsiteY6" fmla="*/ 1114733 h 6865001"/>
              <a:gd name="connsiteX0" fmla="*/ 0 w 2649987"/>
              <a:gd name="connsiteY0" fmla="*/ 1164012 h 6865001"/>
              <a:gd name="connsiteX1" fmla="*/ 1168572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221502 w 2649987"/>
              <a:gd name="connsiteY1" fmla="*/ 20468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168574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1531 w 2651518"/>
              <a:gd name="connsiteY0" fmla="*/ 1164012 h 6865001"/>
              <a:gd name="connsiteX1" fmla="*/ 1170105 w 2651518"/>
              <a:gd name="connsiteY1" fmla="*/ 392 h 6865001"/>
              <a:gd name="connsiteX2" fmla="*/ 2641894 w 2651518"/>
              <a:gd name="connsiteY2" fmla="*/ 0 h 6865001"/>
              <a:gd name="connsiteX3" fmla="*/ 2651518 w 2651518"/>
              <a:gd name="connsiteY3" fmla="*/ 5113638 h 6865001"/>
              <a:gd name="connsiteX4" fmla="*/ 809266 w 2651518"/>
              <a:gd name="connsiteY4" fmla="*/ 6865001 h 6865001"/>
              <a:gd name="connsiteX5" fmla="*/ 716 w 2651518"/>
              <a:gd name="connsiteY5" fmla="*/ 6859826 h 6865001"/>
              <a:gd name="connsiteX6" fmla="*/ 1531 w 2651518"/>
              <a:gd name="connsiteY6" fmla="*/ 1164012 h 6865001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85539 w 2651518"/>
              <a:gd name="connsiteY4" fmla="*/ 680842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670554 w 2651518"/>
              <a:gd name="connsiteY4" fmla="*/ 674454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69112 w 2651518"/>
              <a:gd name="connsiteY4" fmla="*/ 6857700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41975"/>
              <a:gd name="connsiteY0" fmla="*/ 1164012 h 6859826"/>
              <a:gd name="connsiteX1" fmla="*/ 1170105 w 2641975"/>
              <a:gd name="connsiteY1" fmla="*/ 392 h 6859826"/>
              <a:gd name="connsiteX2" fmla="*/ 2641894 w 2641975"/>
              <a:gd name="connsiteY2" fmla="*/ 0 h 6859826"/>
              <a:gd name="connsiteX3" fmla="*/ 2565736 w 2641975"/>
              <a:gd name="connsiteY3" fmla="*/ 5033332 h 6859826"/>
              <a:gd name="connsiteX4" fmla="*/ 769112 w 2641975"/>
              <a:gd name="connsiteY4" fmla="*/ 6857700 h 6859826"/>
              <a:gd name="connsiteX5" fmla="*/ 716 w 2641975"/>
              <a:gd name="connsiteY5" fmla="*/ 6859826 h 6859826"/>
              <a:gd name="connsiteX6" fmla="*/ 1531 w 2641975"/>
              <a:gd name="connsiteY6" fmla="*/ 1164012 h 6859826"/>
              <a:gd name="connsiteX0" fmla="*/ 1531 w 2642134"/>
              <a:gd name="connsiteY0" fmla="*/ 1164012 h 6859826"/>
              <a:gd name="connsiteX1" fmla="*/ 1170105 w 2642134"/>
              <a:gd name="connsiteY1" fmla="*/ 392 h 6859826"/>
              <a:gd name="connsiteX2" fmla="*/ 2641894 w 2642134"/>
              <a:gd name="connsiteY2" fmla="*/ 0 h 6859826"/>
              <a:gd name="connsiteX3" fmla="*/ 2627791 w 2642134"/>
              <a:gd name="connsiteY3" fmla="*/ 5073485 h 6859826"/>
              <a:gd name="connsiteX4" fmla="*/ 769112 w 2642134"/>
              <a:gd name="connsiteY4" fmla="*/ 6857700 h 6859826"/>
              <a:gd name="connsiteX5" fmla="*/ 716 w 2642134"/>
              <a:gd name="connsiteY5" fmla="*/ 6859826 h 6859826"/>
              <a:gd name="connsiteX6" fmla="*/ 1531 w 2642134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5073485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374829 w 2631212"/>
              <a:gd name="connsiteY4" fmla="*/ 6832533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164012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612823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279164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0529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391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8780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06335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3000 h 6860003"/>
              <a:gd name="connsiteX1" fmla="*/ 1612685 w 2631212"/>
              <a:gd name="connsiteY1" fmla="*/ 0 h 6860003"/>
              <a:gd name="connsiteX2" fmla="*/ 2630843 w 2631212"/>
              <a:gd name="connsiteY2" fmla="*/ 177 h 6860003"/>
              <a:gd name="connsiteX3" fmla="*/ 2627791 w 2631212"/>
              <a:gd name="connsiteY3" fmla="*/ 4348014 h 6860003"/>
              <a:gd name="connsiteX4" fmla="*/ 716 w 2631212"/>
              <a:gd name="connsiteY4" fmla="*/ 6860003 h 6860003"/>
              <a:gd name="connsiteX5" fmla="*/ 1531 w 2631212"/>
              <a:gd name="connsiteY5" fmla="*/ 1613000 h 686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212" h="6860003">
                <a:moveTo>
                  <a:pt x="1531" y="1613000"/>
                </a:moveTo>
                <a:lnTo>
                  <a:pt x="1612685" y="0"/>
                </a:lnTo>
                <a:lnTo>
                  <a:pt x="2630843" y="177"/>
                </a:lnTo>
                <a:cubicBezTo>
                  <a:pt x="2634052" y="2285448"/>
                  <a:pt x="2614956" y="2081993"/>
                  <a:pt x="2627791" y="4348014"/>
                </a:cubicBezTo>
                <a:lnTo>
                  <a:pt x="716" y="6860003"/>
                </a:lnTo>
                <a:cubicBezTo>
                  <a:pt x="-2055" y="4945305"/>
                  <a:pt x="4302" y="3527698"/>
                  <a:pt x="1531" y="1613000"/>
                </a:cubicBezTo>
                <a:close/>
              </a:path>
            </a:pathLst>
          </a:custGeom>
          <a:blipFill>
            <a:blip r:embed="rId2"/>
            <a:srcRect/>
            <a:stretch>
              <a:fillRect l="-6707" t="3" r="-9021" b="-14673"/>
            </a:stretch>
          </a:blipFill>
        </p:spPr>
        <p:txBody>
          <a:bodyPr/>
          <a:lstStyle>
            <a:lvl1pPr marL="0" indent="0" algn="ctr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F1E44-3A7E-4C0E-A985-5CDBACD7B91C}"/>
              </a:ext>
            </a:extLst>
          </p:cNvPr>
          <p:cNvSpPr/>
          <p:nvPr userDrawn="1"/>
        </p:nvSpPr>
        <p:spPr>
          <a:xfrm rot="16200000">
            <a:off x="51868" y="4278656"/>
            <a:ext cx="2527477" cy="2631212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700AF089-4A0D-49B5-AE1A-BD6D8C70997D}"/>
              </a:ext>
            </a:extLst>
          </p:cNvPr>
          <p:cNvSpPr/>
          <p:nvPr userDrawn="1"/>
        </p:nvSpPr>
        <p:spPr>
          <a:xfrm rot="5400000">
            <a:off x="594" y="-594"/>
            <a:ext cx="1612863" cy="1614051"/>
          </a:xfrm>
          <a:custGeom>
            <a:avLst/>
            <a:gdLst>
              <a:gd name="connsiteX0" fmla="*/ 0 w 1170432"/>
              <a:gd name="connsiteY0" fmla="*/ 0 h 1171294"/>
              <a:gd name="connsiteX1" fmla="*/ 1170432 w 1170432"/>
              <a:gd name="connsiteY1" fmla="*/ 0 h 1171294"/>
              <a:gd name="connsiteX2" fmla="*/ 1170432 w 1170432"/>
              <a:gd name="connsiteY2" fmla="*/ 1171294 h 1171294"/>
              <a:gd name="connsiteX3" fmla="*/ 0 w 1170432"/>
              <a:gd name="connsiteY3" fmla="*/ 1171294 h 1171294"/>
              <a:gd name="connsiteX4" fmla="*/ 0 w 1170432"/>
              <a:gd name="connsiteY4" fmla="*/ 0 h 1171294"/>
              <a:gd name="connsiteX0" fmla="*/ 0 w 1170432"/>
              <a:gd name="connsiteY0" fmla="*/ 0 h 1171294"/>
              <a:gd name="connsiteX1" fmla="*/ 1170432 w 1170432"/>
              <a:gd name="connsiteY1" fmla="*/ 1171294 h 1171294"/>
              <a:gd name="connsiteX2" fmla="*/ 0 w 1170432"/>
              <a:gd name="connsiteY2" fmla="*/ 1171294 h 1171294"/>
              <a:gd name="connsiteX3" fmla="*/ 0 w 1170432"/>
              <a:gd name="connsiteY3" fmla="*/ 0 h 117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1294">
                <a:moveTo>
                  <a:pt x="0" y="0"/>
                </a:moveTo>
                <a:lnTo>
                  <a:pt x="1170432" y="1171294"/>
                </a:lnTo>
                <a:lnTo>
                  <a:pt x="0" y="11712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085989-FC25-4546-BA5C-83C348426BC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5" name="Picture 13">
            <a:extLst>
              <a:ext uri="{FF2B5EF4-FFF2-40B4-BE49-F238E27FC236}">
                <a16:creationId xmlns:a16="http://schemas.microsoft.com/office/drawing/2014/main" id="{C42CFAC9-1188-490D-9774-C22E5FA543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0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f_1 Column Text, Graphic,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33" y="559594"/>
            <a:ext cx="10515600" cy="1132046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5152" y="1820235"/>
            <a:ext cx="10515600" cy="401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insert text</a:t>
            </a:r>
            <a:r>
              <a:rPr lang="en-US"/>
              <a:t>, graphic, or table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38200" y="6085840"/>
            <a:ext cx="10512552" cy="256032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insert notes or caption for graphic or table.</a:t>
            </a:r>
          </a:p>
        </p:txBody>
      </p:sp>
      <p:sp>
        <p:nvSpPr>
          <p:cNvPr id="31" name="Slide Number Placeholder 8">
            <a:extLst>
              <a:ext uri="{FF2B5EF4-FFF2-40B4-BE49-F238E27FC236}">
                <a16:creationId xmlns:a16="http://schemas.microsoft.com/office/drawing/2014/main" id="{7CF9C89C-4280-43DF-90B6-8645B593594B}"/>
              </a:ext>
            </a:extLst>
          </p:cNvPr>
          <p:cNvSpPr txBox="1">
            <a:spLocks/>
          </p:cNvSpPr>
          <p:nvPr userDrawn="1"/>
        </p:nvSpPr>
        <p:spPr>
          <a:xfrm>
            <a:off x="11314688" y="6085841"/>
            <a:ext cx="508749" cy="508532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54965BA-D397-428E-B952-AD13EFAA4EE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20BAF9-7414-4C87-B165-36BD36B0248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9" name="Picture 13">
            <a:extLst>
              <a:ext uri="{FF2B5EF4-FFF2-40B4-BE49-F238E27FC236}">
                <a16:creationId xmlns:a16="http://schemas.microsoft.com/office/drawing/2014/main" id="{56DF348F-89AC-498D-90A1-DA85FB13E5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 userDrawn="1">
          <p15:clr>
            <a:srgbClr val="FBAE40"/>
          </p15:clr>
        </p15:guide>
        <p15:guide id="2" pos="528" userDrawn="1">
          <p15:clr>
            <a:srgbClr val="FBAE40"/>
          </p15:clr>
        </p15:guide>
        <p15:guide id="3" orient="horz" pos="115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g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8412"/>
            <a:ext cx="10515600" cy="1113227"/>
          </a:xfrm>
        </p:spPr>
        <p:txBody>
          <a:bodyPr lIns="0" tIns="0" rIns="0" bIns="0"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1248" y="1801368"/>
            <a:ext cx="5000377" cy="4284472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50374" y="1801368"/>
            <a:ext cx="5068270" cy="4284472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2229" y="6085840"/>
            <a:ext cx="52120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E951EFE-BB5F-44C3-97CE-B7646C34483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926029-C113-423A-9E18-4F84A5772B4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77318AA8-B0D7-478D-BF6F-0C652E60A5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35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h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59593"/>
            <a:ext cx="10515600" cy="1131095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98983"/>
            <a:ext cx="3227832" cy="4151376"/>
          </a:xfrm>
        </p:spPr>
        <p:txBody>
          <a:bodyPr lIns="91440" tIns="45720" rIns="91440" bIns="45720" anchor="t"/>
          <a:lstStyle>
            <a:lvl1pPr marL="228600" indent="-228600" algn="l">
              <a:spcBef>
                <a:spcPts val="1000"/>
              </a:spcBef>
              <a:buFont typeface="Arial Black" panose="020B0A04020102090204" pitchFamily="34" charset="0"/>
              <a:buChar char="⁄"/>
              <a:defRPr sz="2800" b="1"/>
            </a:lvl1pPr>
            <a:lvl2pPr marL="457200" indent="-228600">
              <a:buFont typeface="Times New Roman" panose="02020603050405020304" pitchFamily="18" charset="0"/>
              <a:buChar char="-"/>
              <a:defRPr sz="2400" b="0"/>
            </a:lvl2pPr>
            <a:lvl3pPr marL="685800" indent="-228600">
              <a:buFont typeface="Courier New" panose="02070309020205020404" pitchFamily="49" charset="0"/>
              <a:buChar char="o"/>
              <a:defRPr sz="2000" b="0"/>
            </a:lvl3pPr>
            <a:lvl4pPr marL="914400" indent="-228600">
              <a:buFont typeface="Times New Roman" panose="02020603050405020304" pitchFamily="18" charset="0"/>
              <a:buChar char="-"/>
              <a:defRPr sz="1800" b="0"/>
            </a:lvl4pPr>
            <a:lvl5pPr marL="1143000" indent="-228600">
              <a:buFont typeface="Arial" panose="020B0604020202020204" pitchFamily="34" charset="0"/>
              <a:buChar char="•"/>
              <a:defRPr sz="18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82084" y="1798983"/>
            <a:ext cx="3227832" cy="4151376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24380" y="1798983"/>
            <a:ext cx="3227832" cy="415137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58654"/>
            <a:ext cx="508750" cy="535719"/>
          </a:xfrm>
        </p:spPr>
        <p:txBody>
          <a:bodyPr lIns="0" tIns="0" rIns="0" bIns="0" anchor="b"/>
          <a:lstStyle>
            <a:lvl1pPr algn="r">
              <a:defRPr/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CE5E7F-8AFE-44E0-8D88-3FA34811C06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7" name="Rectangle 6">
            <a:extLst>
              <a:ext uri="{FF2B5EF4-FFF2-40B4-BE49-F238E27FC236}">
                <a16:creationId xmlns:a16="http://schemas.microsoft.com/office/drawing/2014/main" id="{24307D8A-07F8-4535-9DED-6573D5D1686D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EE0E3778-B153-4D19-9F96-2B13F2CCF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9595"/>
            <a:ext cx="10515600" cy="1170432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90565"/>
            <a:ext cx="5029200" cy="1453896"/>
          </a:xfrm>
        </p:spPr>
        <p:txBody>
          <a:bodyPr anchor="t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2000" b="0"/>
            </a:lvl2pPr>
            <a:lvl3pPr marL="0" indent="0">
              <a:buNone/>
              <a:defRPr sz="1800" b="0">
                <a:solidFill>
                  <a:schemeClr val="tx2"/>
                </a:solidFill>
              </a:defRPr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674078"/>
            <a:ext cx="5029200" cy="1453896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buNone/>
              <a:defRPr lang="en-US" sz="18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53E42-6C15-4A8D-AFA8-51B1D8EA9A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23012" y="1989264"/>
            <a:ext cx="5029200" cy="1453896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0" indent="0">
              <a:buNone/>
              <a:defRPr sz="2000" b="0"/>
            </a:lvl2pPr>
            <a:lvl3pPr marL="0" indent="0">
              <a:buNone/>
              <a:defRPr sz="1800" b="0">
                <a:solidFill>
                  <a:schemeClr val="tx2"/>
                </a:solidFill>
              </a:defRPr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23014" y="3674078"/>
            <a:ext cx="5029200" cy="1453896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000"/>
            </a:lvl2pPr>
            <a:lvl3pPr marL="0" indent="0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85840"/>
            <a:ext cx="50874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8984F5-0CF0-4A1C-A73A-EB4A4BB663E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4" name="Rectangle 6">
            <a:extLst>
              <a:ext uri="{FF2B5EF4-FFF2-40B4-BE49-F238E27FC236}">
                <a16:creationId xmlns:a16="http://schemas.microsoft.com/office/drawing/2014/main" id="{C59E2D13-0326-47D1-9963-8E8213E428D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D1597AA1-6BBC-4B0F-86F1-A2A48BD98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2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0B11-8E75-4D19-AC4A-EAF19C36C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575921"/>
            <a:ext cx="10473439" cy="1127294"/>
          </a:xfrm>
        </p:spPr>
        <p:txBody>
          <a:bodyPr lIns="0" tIns="0" rIns="0" bIns="0"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23E5-619B-4901-90EE-290765003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0235"/>
            <a:ext cx="10473439" cy="373075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274320" indent="0">
              <a:buNone/>
              <a:defRPr sz="16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insert list head</a:t>
            </a:r>
          </a:p>
          <a:p>
            <a:pPr lvl="1"/>
            <a:r>
              <a:rPr lang="en-US" dirty="0"/>
              <a:t>Reference, notes, or other end of presentation list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BD00-34B4-45A7-B1A7-2336868C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>
            <a:lvl1pPr algn="r">
              <a:defRPr/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07A3046-7200-41A4-A044-38A67A028AA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C4D270-B107-4C2B-BE76-06C48869CDE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8" name="Picture 13">
            <a:extLst>
              <a:ext uri="{FF2B5EF4-FFF2-40B4-BE49-F238E27FC236}">
                <a16:creationId xmlns:a16="http://schemas.microsoft.com/office/drawing/2014/main" id="{AD2DAA5F-68FD-4F62-8A20-1174FA826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9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Questions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490463-F03D-4306-8545-812ED6F14E0F}"/>
              </a:ext>
            </a:extLst>
          </p:cNvPr>
          <p:cNvSpPr/>
          <p:nvPr userDrawn="1"/>
        </p:nvSpPr>
        <p:spPr>
          <a:xfrm>
            <a:off x="0" y="-6706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C3D4B8-7FA4-42A1-907B-3A0834026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97609"/>
            <a:ext cx="10515600" cy="662782"/>
          </a:xfrm>
        </p:spPr>
        <p:txBody>
          <a:bodyPr lIns="0" tIns="0" rIns="0" bIns="0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Questions?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0C52EC-68C9-4B07-8A18-A5123025291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8A5A731B-447B-469E-AB27-20346F48269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6706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EA08E8E-9736-439D-B24B-D774AF61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>
            <a:lvl1pPr algn="r">
              <a:defRPr/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DE8722EF-A259-44E3-9F4D-34AC896C71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D464496-35A4-4BBD-975A-6F77FBA8DF6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38200" y="6252094"/>
            <a:ext cx="10512552" cy="256032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Mathematica, Progress Together, and the “spotlight M” logo are registered trademarks of Mathematica Inc.</a:t>
            </a:r>
          </a:p>
        </p:txBody>
      </p:sp>
    </p:spTree>
    <p:extLst>
      <p:ext uri="{BB962C8B-B14F-4D97-AF65-F5344CB8AC3E}">
        <p14:creationId xmlns:p14="http://schemas.microsoft.com/office/powerpoint/2010/main" val="37399551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b_Cover with Photo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4A388E-B06A-4D79-8E16-C48CCA2FED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EF5E-43BE-4982-AF11-23553FB99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4671" y="1828800"/>
            <a:ext cx="5041328" cy="1600200"/>
          </a:xfrm>
        </p:spPr>
        <p:txBody>
          <a:bodyPr lIns="0" tIns="0" rIns="0"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8EF85-CEDF-41E4-ACAE-55398170CC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4671" y="3657600"/>
            <a:ext cx="3974527" cy="77724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tabLst>
                <a:tab pos="2627313" algn="l"/>
              </a:tabLst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FD9D08-F912-4919-8413-C9BEF3FAD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54671" y="4464988"/>
            <a:ext cx="3060127" cy="75895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0B3A2AB-FF61-4FD4-926C-5D90CEE1C9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62096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B42A78-8FEF-406F-ADD8-D01637FDE6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91806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21CBA2AD-5408-4390-AA0E-2745616C018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54671" y="5486399"/>
            <a:ext cx="2237167" cy="6400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Picture Placeholder 4" descr="Five people in an office setting discuss data graphics displayed on a large screen.">
            <a:extLst>
              <a:ext uri="{FF2B5EF4-FFF2-40B4-BE49-F238E27FC236}">
                <a16:creationId xmlns:a16="http://schemas.microsoft.com/office/drawing/2014/main" id="{C57D06CD-717E-4E28-AA51-F7E0266AE6B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097212" y="-26894"/>
            <a:ext cx="9096374" cy="6884894"/>
          </a:xfrm>
          <a:custGeom>
            <a:avLst/>
            <a:gdLst>
              <a:gd name="connsiteX0" fmla="*/ 0 w 9042313"/>
              <a:gd name="connsiteY0" fmla="*/ 0 h 6858000"/>
              <a:gd name="connsiteX1" fmla="*/ 9042313 w 9042313"/>
              <a:gd name="connsiteY1" fmla="*/ 0 h 6858000"/>
              <a:gd name="connsiteX2" fmla="*/ 9042313 w 9042313"/>
              <a:gd name="connsiteY2" fmla="*/ 6858000 h 6858000"/>
              <a:gd name="connsiteX3" fmla="*/ 0 w 9042313"/>
              <a:gd name="connsiteY3" fmla="*/ 6858000 h 6858000"/>
              <a:gd name="connsiteX4" fmla="*/ 0 w 9042313"/>
              <a:gd name="connsiteY4" fmla="*/ 0 h 6858000"/>
              <a:gd name="connsiteX0" fmla="*/ 0 w 9042313"/>
              <a:gd name="connsiteY0" fmla="*/ 8965 h 6866965"/>
              <a:gd name="connsiteX1" fmla="*/ 3717278 w 9042313"/>
              <a:gd name="connsiteY1" fmla="*/ 0 h 6866965"/>
              <a:gd name="connsiteX2" fmla="*/ 9042313 w 9042313"/>
              <a:gd name="connsiteY2" fmla="*/ 8965 h 6866965"/>
              <a:gd name="connsiteX3" fmla="*/ 9042313 w 9042313"/>
              <a:gd name="connsiteY3" fmla="*/ 6866965 h 6866965"/>
              <a:gd name="connsiteX4" fmla="*/ 0 w 9042313"/>
              <a:gd name="connsiteY4" fmla="*/ 6866965 h 6866965"/>
              <a:gd name="connsiteX5" fmla="*/ 0 w 9042313"/>
              <a:gd name="connsiteY5" fmla="*/ 8965 h 6866965"/>
              <a:gd name="connsiteX0" fmla="*/ 0 w 9042313"/>
              <a:gd name="connsiteY0" fmla="*/ 1 h 6858001"/>
              <a:gd name="connsiteX1" fmla="*/ 7096972 w 9042313"/>
              <a:gd name="connsiteY1" fmla="*/ 0 h 6858001"/>
              <a:gd name="connsiteX2" fmla="*/ 9042313 w 9042313"/>
              <a:gd name="connsiteY2" fmla="*/ 1 h 6858001"/>
              <a:gd name="connsiteX3" fmla="*/ 9042313 w 9042313"/>
              <a:gd name="connsiteY3" fmla="*/ 6858001 h 6858001"/>
              <a:gd name="connsiteX4" fmla="*/ 0 w 9042313"/>
              <a:gd name="connsiteY4" fmla="*/ 6858001 h 6858001"/>
              <a:gd name="connsiteX5" fmla="*/ 0 w 9042313"/>
              <a:gd name="connsiteY5" fmla="*/ 1 h 6858001"/>
              <a:gd name="connsiteX0" fmla="*/ 1775012 w 9042313"/>
              <a:gd name="connsiteY0" fmla="*/ 5100918 h 6858001"/>
              <a:gd name="connsiteX1" fmla="*/ 7096972 w 9042313"/>
              <a:gd name="connsiteY1" fmla="*/ 0 h 6858001"/>
              <a:gd name="connsiteX2" fmla="*/ 9042313 w 9042313"/>
              <a:gd name="connsiteY2" fmla="*/ 1 h 6858001"/>
              <a:gd name="connsiteX3" fmla="*/ 9042313 w 9042313"/>
              <a:gd name="connsiteY3" fmla="*/ 6858001 h 6858001"/>
              <a:gd name="connsiteX4" fmla="*/ 0 w 9042313"/>
              <a:gd name="connsiteY4" fmla="*/ 6858001 h 6858001"/>
              <a:gd name="connsiteX5" fmla="*/ 1775012 w 9042313"/>
              <a:gd name="connsiteY5" fmla="*/ 5100918 h 6858001"/>
              <a:gd name="connsiteX0" fmla="*/ 1775012 w 9042313"/>
              <a:gd name="connsiteY0" fmla="*/ 5118847 h 6875930"/>
              <a:gd name="connsiteX1" fmla="*/ 7114902 w 9042313"/>
              <a:gd name="connsiteY1" fmla="*/ 0 h 6875930"/>
              <a:gd name="connsiteX2" fmla="*/ 9042313 w 9042313"/>
              <a:gd name="connsiteY2" fmla="*/ 17930 h 6875930"/>
              <a:gd name="connsiteX3" fmla="*/ 9042313 w 9042313"/>
              <a:gd name="connsiteY3" fmla="*/ 6875930 h 6875930"/>
              <a:gd name="connsiteX4" fmla="*/ 0 w 9042313"/>
              <a:gd name="connsiteY4" fmla="*/ 6875930 h 6875930"/>
              <a:gd name="connsiteX5" fmla="*/ 1775012 w 9042313"/>
              <a:gd name="connsiteY5" fmla="*/ 5118847 h 6875930"/>
              <a:gd name="connsiteX0" fmla="*/ 1775012 w 9042313"/>
              <a:gd name="connsiteY0" fmla="*/ 5118847 h 6875930"/>
              <a:gd name="connsiteX1" fmla="*/ 7114902 w 9042313"/>
              <a:gd name="connsiteY1" fmla="*/ 0 h 6875930"/>
              <a:gd name="connsiteX2" fmla="*/ 9042313 w 9042313"/>
              <a:gd name="connsiteY2" fmla="*/ 17930 h 6875930"/>
              <a:gd name="connsiteX3" fmla="*/ 9042313 w 9042313"/>
              <a:gd name="connsiteY3" fmla="*/ 6866965 h 6875930"/>
              <a:gd name="connsiteX4" fmla="*/ 0 w 9042313"/>
              <a:gd name="connsiteY4" fmla="*/ 6875930 h 6875930"/>
              <a:gd name="connsiteX5" fmla="*/ 1775012 w 9042313"/>
              <a:gd name="connsiteY5" fmla="*/ 5118847 h 6875930"/>
              <a:gd name="connsiteX0" fmla="*/ 0 w 9042313"/>
              <a:gd name="connsiteY0" fmla="*/ 6875930 h 6875930"/>
              <a:gd name="connsiteX1" fmla="*/ 7114902 w 9042313"/>
              <a:gd name="connsiteY1" fmla="*/ 0 h 6875930"/>
              <a:gd name="connsiteX2" fmla="*/ 9042313 w 9042313"/>
              <a:gd name="connsiteY2" fmla="*/ 17930 h 6875930"/>
              <a:gd name="connsiteX3" fmla="*/ 9042313 w 9042313"/>
              <a:gd name="connsiteY3" fmla="*/ 6866965 h 6875930"/>
              <a:gd name="connsiteX4" fmla="*/ 0 w 9042313"/>
              <a:gd name="connsiteY4" fmla="*/ 6875930 h 6875930"/>
              <a:gd name="connsiteX0" fmla="*/ 0 w 9042313"/>
              <a:gd name="connsiteY0" fmla="*/ 6875930 h 6884894"/>
              <a:gd name="connsiteX1" fmla="*/ 7114902 w 9042313"/>
              <a:gd name="connsiteY1" fmla="*/ 0 h 6884894"/>
              <a:gd name="connsiteX2" fmla="*/ 9042313 w 9042313"/>
              <a:gd name="connsiteY2" fmla="*/ 17930 h 6884894"/>
              <a:gd name="connsiteX3" fmla="*/ 6971466 w 9042313"/>
              <a:gd name="connsiteY3" fmla="*/ 6884894 h 6884894"/>
              <a:gd name="connsiteX4" fmla="*/ 0 w 9042313"/>
              <a:gd name="connsiteY4" fmla="*/ 6875930 h 6884894"/>
              <a:gd name="connsiteX0" fmla="*/ 0 w 9042313"/>
              <a:gd name="connsiteY0" fmla="*/ 6875930 h 6884894"/>
              <a:gd name="connsiteX1" fmla="*/ 7114902 w 9042313"/>
              <a:gd name="connsiteY1" fmla="*/ 0 h 6884894"/>
              <a:gd name="connsiteX2" fmla="*/ 9042313 w 9042313"/>
              <a:gd name="connsiteY2" fmla="*/ 17930 h 6884894"/>
              <a:gd name="connsiteX3" fmla="*/ 7697607 w 9042313"/>
              <a:gd name="connsiteY3" fmla="*/ 4509248 h 6884894"/>
              <a:gd name="connsiteX4" fmla="*/ 6971466 w 9042313"/>
              <a:gd name="connsiteY4" fmla="*/ 6884894 h 6884894"/>
              <a:gd name="connsiteX5" fmla="*/ 0 w 9042313"/>
              <a:gd name="connsiteY5" fmla="*/ 6875930 h 6884894"/>
              <a:gd name="connsiteX0" fmla="*/ 0 w 9042313"/>
              <a:gd name="connsiteY0" fmla="*/ 6875930 h 6884894"/>
              <a:gd name="connsiteX1" fmla="*/ 7114902 w 9042313"/>
              <a:gd name="connsiteY1" fmla="*/ 0 h 6884894"/>
              <a:gd name="connsiteX2" fmla="*/ 9042313 w 9042313"/>
              <a:gd name="connsiteY2" fmla="*/ 17930 h 6884894"/>
              <a:gd name="connsiteX3" fmla="*/ 9024383 w 9042313"/>
              <a:gd name="connsiteY3" fmla="*/ 4831978 h 6884894"/>
              <a:gd name="connsiteX4" fmla="*/ 6971466 w 9042313"/>
              <a:gd name="connsiteY4" fmla="*/ 6884894 h 6884894"/>
              <a:gd name="connsiteX5" fmla="*/ 0 w 9042313"/>
              <a:gd name="connsiteY5" fmla="*/ 6875930 h 6884894"/>
              <a:gd name="connsiteX0" fmla="*/ 0 w 9024626"/>
              <a:gd name="connsiteY0" fmla="*/ 6875930 h 6884894"/>
              <a:gd name="connsiteX1" fmla="*/ 7114902 w 9024626"/>
              <a:gd name="connsiteY1" fmla="*/ 0 h 6884894"/>
              <a:gd name="connsiteX2" fmla="*/ 8930250 w 9024626"/>
              <a:gd name="connsiteY2" fmla="*/ 114768 h 6884894"/>
              <a:gd name="connsiteX3" fmla="*/ 9024383 w 9024626"/>
              <a:gd name="connsiteY3" fmla="*/ 4831978 h 6884894"/>
              <a:gd name="connsiteX4" fmla="*/ 6971466 w 9024626"/>
              <a:gd name="connsiteY4" fmla="*/ 6884894 h 6884894"/>
              <a:gd name="connsiteX5" fmla="*/ 0 w 9024626"/>
              <a:gd name="connsiteY5" fmla="*/ 6875930 h 6884894"/>
              <a:gd name="connsiteX0" fmla="*/ 0 w 9043890"/>
              <a:gd name="connsiteY0" fmla="*/ 6875930 h 6884894"/>
              <a:gd name="connsiteX1" fmla="*/ 7114902 w 9043890"/>
              <a:gd name="connsiteY1" fmla="*/ 0 h 6884894"/>
              <a:gd name="connsiteX2" fmla="*/ 9043890 w 9043890"/>
              <a:gd name="connsiteY2" fmla="*/ 17930 h 6884894"/>
              <a:gd name="connsiteX3" fmla="*/ 9024383 w 9043890"/>
              <a:gd name="connsiteY3" fmla="*/ 4831978 h 6884894"/>
              <a:gd name="connsiteX4" fmla="*/ 6971466 w 9043890"/>
              <a:gd name="connsiteY4" fmla="*/ 6884894 h 6884894"/>
              <a:gd name="connsiteX5" fmla="*/ 0 w 9043890"/>
              <a:gd name="connsiteY5" fmla="*/ 6875930 h 6884894"/>
              <a:gd name="connsiteX0" fmla="*/ 0 w 9043890"/>
              <a:gd name="connsiteY0" fmla="*/ 6875930 h 6884894"/>
              <a:gd name="connsiteX1" fmla="*/ 7114902 w 9043890"/>
              <a:gd name="connsiteY1" fmla="*/ 0 h 6884894"/>
              <a:gd name="connsiteX2" fmla="*/ 9043890 w 9043890"/>
              <a:gd name="connsiteY2" fmla="*/ 17930 h 6884894"/>
              <a:gd name="connsiteX3" fmla="*/ 9041744 w 9043890"/>
              <a:gd name="connsiteY3" fmla="*/ 4806578 h 6884894"/>
              <a:gd name="connsiteX4" fmla="*/ 6971466 w 9043890"/>
              <a:gd name="connsiteY4" fmla="*/ 6884894 h 6884894"/>
              <a:gd name="connsiteX5" fmla="*/ 0 w 9043890"/>
              <a:gd name="connsiteY5" fmla="*/ 687593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3890" h="6884894">
                <a:moveTo>
                  <a:pt x="0" y="6875930"/>
                </a:moveTo>
                <a:lnTo>
                  <a:pt x="7114902" y="0"/>
                </a:lnTo>
                <a:lnTo>
                  <a:pt x="9043890" y="17930"/>
                </a:lnTo>
                <a:cubicBezTo>
                  <a:pt x="9037913" y="1622613"/>
                  <a:pt x="9047721" y="3201895"/>
                  <a:pt x="9041744" y="4806578"/>
                </a:cubicBezTo>
                <a:lnTo>
                  <a:pt x="6971466" y="6884894"/>
                </a:lnTo>
                <a:lnTo>
                  <a:pt x="0" y="687593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4" t="44"/>
            </a:stretch>
          </a:blipFill>
        </p:spPr>
        <p:txBody>
          <a:bodyPr anchor="t"/>
          <a:lstStyle>
            <a:lvl1pPr marL="0" indent="0" algn="r">
              <a:buFontTx/>
              <a:buNone/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replace photo, or leave as 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A52A6-D66B-4BC5-9D99-278AABEA09F6}"/>
              </a:ext>
            </a:extLst>
          </p:cNvPr>
          <p:cNvSpPr>
            <a:spLocks noChangeAspect="1"/>
          </p:cNvSpPr>
          <p:nvPr userDrawn="1"/>
        </p:nvSpPr>
        <p:spPr>
          <a:xfrm>
            <a:off x="9556786" y="4222786"/>
            <a:ext cx="2635214" cy="2635214"/>
          </a:xfrm>
          <a:custGeom>
            <a:avLst/>
            <a:gdLst>
              <a:gd name="connsiteX0" fmla="*/ 0 w 3803374"/>
              <a:gd name="connsiteY0" fmla="*/ 0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  <a:gd name="connsiteX4" fmla="*/ 0 w 3803374"/>
              <a:gd name="connsiteY4" fmla="*/ 0 h 3803374"/>
              <a:gd name="connsiteX0" fmla="*/ 0 w 3803374"/>
              <a:gd name="connsiteY0" fmla="*/ 3803374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374" h="3803374">
                <a:moveTo>
                  <a:pt x="0" y="3803374"/>
                </a:moveTo>
                <a:lnTo>
                  <a:pt x="3803374" y="0"/>
                </a:lnTo>
                <a:lnTo>
                  <a:pt x="3803374" y="3803374"/>
                </a:lnTo>
                <a:lnTo>
                  <a:pt x="0" y="3803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606F6A1-5B7B-49A7-AF41-96FAE58AB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628650" y="-869234"/>
            <a:ext cx="4477685" cy="3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c_Cover with Photo Rec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4A388E-B06A-4D79-8E16-C48CCA2FED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EF5E-43BE-4982-AF11-23553FB99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130" y="1828800"/>
            <a:ext cx="6454793" cy="1600200"/>
          </a:xfrm>
        </p:spPr>
        <p:txBody>
          <a:bodyPr lIns="0" tIns="0" rIns="0"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8EF85-CEDF-41E4-ACAE-55398170CC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5130" y="3657600"/>
            <a:ext cx="6454793" cy="7772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tabLst>
                <a:tab pos="2627313" algn="l"/>
              </a:tabLst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8B54D-39AF-473E-9B9A-A61CC3E401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638175" y="-916859"/>
            <a:ext cx="4477685" cy="346003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FD9D08-F912-4919-8413-C9BEF3FAD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85130" y="4572000"/>
            <a:ext cx="4846320" cy="75895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0B3A2AB-FF61-4FD4-926C-5D90CEE1C9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3963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B42A78-8FEF-406F-ADD8-D01637FDE6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91806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21CBA2AD-5408-4390-AA0E-2745616C018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5130" y="5486400"/>
            <a:ext cx="4846320" cy="6400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 </a:t>
            </a:r>
            <a:endParaRPr lang="en-US" dirty="0"/>
          </a:p>
        </p:txBody>
      </p:sp>
      <p:sp>
        <p:nvSpPr>
          <p:cNvPr id="15" name="Picture Placeholder 3" descr="Three people engage in an informal conversation.">
            <a:extLst>
              <a:ext uri="{FF2B5EF4-FFF2-40B4-BE49-F238E27FC236}">
                <a16:creationId xmlns:a16="http://schemas.microsoft.com/office/drawing/2014/main" id="{5D696EB1-C520-41EF-85E1-D33FE8A4F12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49431" y="-2872"/>
            <a:ext cx="4252999" cy="6865212"/>
          </a:xfrm>
          <a:custGeom>
            <a:avLst/>
            <a:gdLst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6864993 h 6864993"/>
              <a:gd name="connsiteX3" fmla="*/ 0 w 4335432"/>
              <a:gd name="connsiteY3" fmla="*/ 6864993 h 6864993"/>
              <a:gd name="connsiteX4" fmla="*/ 0 w 4335432"/>
              <a:gd name="connsiteY4" fmla="*/ 0 h 6864993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6864993 h 6870078"/>
              <a:gd name="connsiteX3" fmla="*/ 2168079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6864993 h 6864993"/>
              <a:gd name="connsiteX3" fmla="*/ 2171148 w 4335432"/>
              <a:gd name="connsiteY3" fmla="*/ 6692107 h 6864993"/>
              <a:gd name="connsiteX4" fmla="*/ 0 w 4335432"/>
              <a:gd name="connsiteY4" fmla="*/ 6864993 h 6864993"/>
              <a:gd name="connsiteX5" fmla="*/ 0 w 4335432"/>
              <a:gd name="connsiteY5" fmla="*/ 0 h 6864993"/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6864993 h 6864993"/>
              <a:gd name="connsiteX3" fmla="*/ 2376734 w 4335432"/>
              <a:gd name="connsiteY3" fmla="*/ 6863941 h 6864993"/>
              <a:gd name="connsiteX4" fmla="*/ 0 w 4335432"/>
              <a:gd name="connsiteY4" fmla="*/ 6864993 h 6864993"/>
              <a:gd name="connsiteX5" fmla="*/ 0 w 4335432"/>
              <a:gd name="connsiteY5" fmla="*/ 0 h 6864993"/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4980961 h 6864993"/>
              <a:gd name="connsiteX3" fmla="*/ 2376734 w 4335432"/>
              <a:gd name="connsiteY3" fmla="*/ 6863941 h 6864993"/>
              <a:gd name="connsiteX4" fmla="*/ 0 w 4335432"/>
              <a:gd name="connsiteY4" fmla="*/ 6864993 h 6864993"/>
              <a:gd name="connsiteX5" fmla="*/ 0 w 4335432"/>
              <a:gd name="connsiteY5" fmla="*/ 0 h 6864993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1511429 w 4335432"/>
              <a:gd name="connsiteY1" fmla="*/ 5940 h 6870078"/>
              <a:gd name="connsiteX2" fmla="*/ 4335432 w 4335432"/>
              <a:gd name="connsiteY2" fmla="*/ 0 h 6870078"/>
              <a:gd name="connsiteX3" fmla="*/ 4335432 w 4335432"/>
              <a:gd name="connsiteY3" fmla="*/ 4980961 h 6870078"/>
              <a:gd name="connsiteX4" fmla="*/ 2419692 w 4335432"/>
              <a:gd name="connsiteY4" fmla="*/ 6870078 h 6870078"/>
              <a:gd name="connsiteX5" fmla="*/ 0 w 4335432"/>
              <a:gd name="connsiteY5" fmla="*/ 6864993 h 6870078"/>
              <a:gd name="connsiteX6" fmla="*/ 0 w 4335432"/>
              <a:gd name="connsiteY6" fmla="*/ 0 h 6870078"/>
              <a:gd name="connsiteX0" fmla="*/ 0 w 4335432"/>
              <a:gd name="connsiteY0" fmla="*/ 1472859 h 6870078"/>
              <a:gd name="connsiteX1" fmla="*/ 1511429 w 4335432"/>
              <a:gd name="connsiteY1" fmla="*/ 5940 h 6870078"/>
              <a:gd name="connsiteX2" fmla="*/ 4335432 w 4335432"/>
              <a:gd name="connsiteY2" fmla="*/ 0 h 6870078"/>
              <a:gd name="connsiteX3" fmla="*/ 4335432 w 4335432"/>
              <a:gd name="connsiteY3" fmla="*/ 4980961 h 6870078"/>
              <a:gd name="connsiteX4" fmla="*/ 2419692 w 4335432"/>
              <a:gd name="connsiteY4" fmla="*/ 6870078 h 6870078"/>
              <a:gd name="connsiteX5" fmla="*/ 0 w 4335432"/>
              <a:gd name="connsiteY5" fmla="*/ 6864993 h 6870078"/>
              <a:gd name="connsiteX6" fmla="*/ 0 w 4335432"/>
              <a:gd name="connsiteY6" fmla="*/ 1472859 h 6870078"/>
              <a:gd name="connsiteX0" fmla="*/ 0 w 4338500"/>
              <a:gd name="connsiteY0" fmla="*/ 1500475 h 6870078"/>
              <a:gd name="connsiteX1" fmla="*/ 1514497 w 4338500"/>
              <a:gd name="connsiteY1" fmla="*/ 5940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115598 w 4338500"/>
              <a:gd name="connsiteY1" fmla="*/ 9009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505292 w 4338500"/>
              <a:gd name="connsiteY1" fmla="*/ 9009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508361 w 4338500"/>
              <a:gd name="connsiteY1" fmla="*/ 5941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572411 w 4338500"/>
              <a:gd name="connsiteY1" fmla="*/ 9418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45617"/>
              <a:gd name="connsiteY0" fmla="*/ 1643024 h 6870078"/>
              <a:gd name="connsiteX1" fmla="*/ 1579528 w 4345617"/>
              <a:gd name="connsiteY1" fmla="*/ 9418 h 6870078"/>
              <a:gd name="connsiteX2" fmla="*/ 4345617 w 4345617"/>
              <a:gd name="connsiteY2" fmla="*/ 0 h 6870078"/>
              <a:gd name="connsiteX3" fmla="*/ 4345617 w 4345617"/>
              <a:gd name="connsiteY3" fmla="*/ 4980961 h 6870078"/>
              <a:gd name="connsiteX4" fmla="*/ 2429877 w 4345617"/>
              <a:gd name="connsiteY4" fmla="*/ 6870078 h 6870078"/>
              <a:gd name="connsiteX5" fmla="*/ 10185 w 4345617"/>
              <a:gd name="connsiteY5" fmla="*/ 6864993 h 6870078"/>
              <a:gd name="connsiteX6" fmla="*/ 0 w 4345617"/>
              <a:gd name="connsiteY6" fmla="*/ 1643024 h 6870078"/>
              <a:gd name="connsiteX0" fmla="*/ 0 w 4342058"/>
              <a:gd name="connsiteY0" fmla="*/ 1549150 h 6870078"/>
              <a:gd name="connsiteX1" fmla="*/ 1575969 w 4342058"/>
              <a:gd name="connsiteY1" fmla="*/ 9418 h 6870078"/>
              <a:gd name="connsiteX2" fmla="*/ 4342058 w 4342058"/>
              <a:gd name="connsiteY2" fmla="*/ 0 h 6870078"/>
              <a:gd name="connsiteX3" fmla="*/ 4342058 w 4342058"/>
              <a:gd name="connsiteY3" fmla="*/ 4980961 h 6870078"/>
              <a:gd name="connsiteX4" fmla="*/ 2426318 w 4342058"/>
              <a:gd name="connsiteY4" fmla="*/ 6870078 h 6870078"/>
              <a:gd name="connsiteX5" fmla="*/ 6626 w 4342058"/>
              <a:gd name="connsiteY5" fmla="*/ 6864993 h 6870078"/>
              <a:gd name="connsiteX6" fmla="*/ 0 w 4342058"/>
              <a:gd name="connsiteY6" fmla="*/ 1549150 h 6870078"/>
              <a:gd name="connsiteX0" fmla="*/ 0 w 4342058"/>
              <a:gd name="connsiteY0" fmla="*/ 1549150 h 6870078"/>
              <a:gd name="connsiteX1" fmla="*/ 1718302 w 4342058"/>
              <a:gd name="connsiteY1" fmla="*/ 12895 h 6870078"/>
              <a:gd name="connsiteX2" fmla="*/ 4342058 w 4342058"/>
              <a:gd name="connsiteY2" fmla="*/ 0 h 6870078"/>
              <a:gd name="connsiteX3" fmla="*/ 4342058 w 4342058"/>
              <a:gd name="connsiteY3" fmla="*/ 4980961 h 6870078"/>
              <a:gd name="connsiteX4" fmla="*/ 2426318 w 4342058"/>
              <a:gd name="connsiteY4" fmla="*/ 6870078 h 6870078"/>
              <a:gd name="connsiteX5" fmla="*/ 6626 w 4342058"/>
              <a:gd name="connsiteY5" fmla="*/ 6864993 h 6870078"/>
              <a:gd name="connsiteX6" fmla="*/ 0 w 4342058"/>
              <a:gd name="connsiteY6" fmla="*/ 1549150 h 6870078"/>
              <a:gd name="connsiteX0" fmla="*/ 0 w 4342058"/>
              <a:gd name="connsiteY0" fmla="*/ 1549150 h 6870078"/>
              <a:gd name="connsiteX1" fmla="*/ 1586644 w 4342058"/>
              <a:gd name="connsiteY1" fmla="*/ 5942 h 6870078"/>
              <a:gd name="connsiteX2" fmla="*/ 4342058 w 4342058"/>
              <a:gd name="connsiteY2" fmla="*/ 0 h 6870078"/>
              <a:gd name="connsiteX3" fmla="*/ 4342058 w 4342058"/>
              <a:gd name="connsiteY3" fmla="*/ 4980961 h 6870078"/>
              <a:gd name="connsiteX4" fmla="*/ 2426318 w 4342058"/>
              <a:gd name="connsiteY4" fmla="*/ 6870078 h 6870078"/>
              <a:gd name="connsiteX5" fmla="*/ 6626 w 4342058"/>
              <a:gd name="connsiteY5" fmla="*/ 6864993 h 6870078"/>
              <a:gd name="connsiteX6" fmla="*/ 0 w 4342058"/>
              <a:gd name="connsiteY6" fmla="*/ 1549150 h 6870078"/>
              <a:gd name="connsiteX0" fmla="*/ 0 w 4342058"/>
              <a:gd name="connsiteY0" fmla="*/ 1549150 h 6866602"/>
              <a:gd name="connsiteX1" fmla="*/ 1586644 w 4342058"/>
              <a:gd name="connsiteY1" fmla="*/ 5942 h 6866602"/>
              <a:gd name="connsiteX2" fmla="*/ 4342058 w 4342058"/>
              <a:gd name="connsiteY2" fmla="*/ 0 h 6866602"/>
              <a:gd name="connsiteX3" fmla="*/ 4342058 w 4342058"/>
              <a:gd name="connsiteY3" fmla="*/ 4980961 h 6866602"/>
              <a:gd name="connsiteX4" fmla="*/ 1661275 w 4342058"/>
              <a:gd name="connsiteY4" fmla="*/ 6866602 h 6866602"/>
              <a:gd name="connsiteX5" fmla="*/ 6626 w 4342058"/>
              <a:gd name="connsiteY5" fmla="*/ 6864993 h 6866602"/>
              <a:gd name="connsiteX6" fmla="*/ 0 w 4342058"/>
              <a:gd name="connsiteY6" fmla="*/ 1549150 h 6866602"/>
              <a:gd name="connsiteX0" fmla="*/ 0 w 4356291"/>
              <a:gd name="connsiteY0" fmla="*/ 1549150 h 6866602"/>
              <a:gd name="connsiteX1" fmla="*/ 1586644 w 4356291"/>
              <a:gd name="connsiteY1" fmla="*/ 5942 h 6866602"/>
              <a:gd name="connsiteX2" fmla="*/ 4342058 w 4356291"/>
              <a:gd name="connsiteY2" fmla="*/ 0 h 6866602"/>
              <a:gd name="connsiteX3" fmla="*/ 4356291 w 4356291"/>
              <a:gd name="connsiteY3" fmla="*/ 4584605 h 6866602"/>
              <a:gd name="connsiteX4" fmla="*/ 1661275 w 4356291"/>
              <a:gd name="connsiteY4" fmla="*/ 6866602 h 6866602"/>
              <a:gd name="connsiteX5" fmla="*/ 6626 w 4356291"/>
              <a:gd name="connsiteY5" fmla="*/ 6864993 h 6866602"/>
              <a:gd name="connsiteX6" fmla="*/ 0 w 4356291"/>
              <a:gd name="connsiteY6" fmla="*/ 1549150 h 6866602"/>
              <a:gd name="connsiteX0" fmla="*/ 0 w 4352732"/>
              <a:gd name="connsiteY0" fmla="*/ 1549150 h 6866602"/>
              <a:gd name="connsiteX1" fmla="*/ 1586644 w 4352732"/>
              <a:gd name="connsiteY1" fmla="*/ 5942 h 6866602"/>
              <a:gd name="connsiteX2" fmla="*/ 4342058 w 4352732"/>
              <a:gd name="connsiteY2" fmla="*/ 0 h 6866602"/>
              <a:gd name="connsiteX3" fmla="*/ 4352732 w 4352732"/>
              <a:gd name="connsiteY3" fmla="*/ 4233448 h 6866602"/>
              <a:gd name="connsiteX4" fmla="*/ 1661275 w 4352732"/>
              <a:gd name="connsiteY4" fmla="*/ 6866602 h 6866602"/>
              <a:gd name="connsiteX5" fmla="*/ 6626 w 4352732"/>
              <a:gd name="connsiteY5" fmla="*/ 6864993 h 6866602"/>
              <a:gd name="connsiteX6" fmla="*/ 0 w 4352732"/>
              <a:gd name="connsiteY6" fmla="*/ 1549150 h 6866602"/>
              <a:gd name="connsiteX0" fmla="*/ 0 w 4352732"/>
              <a:gd name="connsiteY0" fmla="*/ 1549150 h 6865154"/>
              <a:gd name="connsiteX1" fmla="*/ 1586644 w 4352732"/>
              <a:gd name="connsiteY1" fmla="*/ 5942 h 6865154"/>
              <a:gd name="connsiteX2" fmla="*/ 4342058 w 4352732"/>
              <a:gd name="connsiteY2" fmla="*/ 0 h 6865154"/>
              <a:gd name="connsiteX3" fmla="*/ 4352732 w 4352732"/>
              <a:gd name="connsiteY3" fmla="*/ 4233448 h 6865154"/>
              <a:gd name="connsiteX4" fmla="*/ 1433541 w 4352732"/>
              <a:gd name="connsiteY4" fmla="*/ 6856172 h 6865154"/>
              <a:gd name="connsiteX5" fmla="*/ 6626 w 4352732"/>
              <a:gd name="connsiteY5" fmla="*/ 6864993 h 6865154"/>
              <a:gd name="connsiteX6" fmla="*/ 0 w 4352732"/>
              <a:gd name="connsiteY6" fmla="*/ 1549150 h 6865154"/>
              <a:gd name="connsiteX0" fmla="*/ 0 w 4352732"/>
              <a:gd name="connsiteY0" fmla="*/ 1549150 h 6865212"/>
              <a:gd name="connsiteX1" fmla="*/ 1586644 w 4352732"/>
              <a:gd name="connsiteY1" fmla="*/ 5942 h 6865212"/>
              <a:gd name="connsiteX2" fmla="*/ 4342058 w 4352732"/>
              <a:gd name="connsiteY2" fmla="*/ 0 h 6865212"/>
              <a:gd name="connsiteX3" fmla="*/ 4352732 w 4352732"/>
              <a:gd name="connsiteY3" fmla="*/ 4233448 h 6865212"/>
              <a:gd name="connsiteX4" fmla="*/ 1664833 w 4352732"/>
              <a:gd name="connsiteY4" fmla="*/ 6859648 h 6865212"/>
              <a:gd name="connsiteX5" fmla="*/ 6626 w 4352732"/>
              <a:gd name="connsiteY5" fmla="*/ 6864993 h 6865212"/>
              <a:gd name="connsiteX6" fmla="*/ 0 w 4352732"/>
              <a:gd name="connsiteY6" fmla="*/ 1549150 h 6865212"/>
              <a:gd name="connsiteX0" fmla="*/ 0 w 4352732"/>
              <a:gd name="connsiteY0" fmla="*/ 1549150 h 6865037"/>
              <a:gd name="connsiteX1" fmla="*/ 1586644 w 4352732"/>
              <a:gd name="connsiteY1" fmla="*/ 5942 h 6865037"/>
              <a:gd name="connsiteX2" fmla="*/ 4342058 w 4352732"/>
              <a:gd name="connsiteY2" fmla="*/ 0 h 6865037"/>
              <a:gd name="connsiteX3" fmla="*/ 4352732 w 4352732"/>
              <a:gd name="connsiteY3" fmla="*/ 4233448 h 6865037"/>
              <a:gd name="connsiteX4" fmla="*/ 1529616 w 4352732"/>
              <a:gd name="connsiteY4" fmla="*/ 6821403 h 6865037"/>
              <a:gd name="connsiteX5" fmla="*/ 6626 w 4352732"/>
              <a:gd name="connsiteY5" fmla="*/ 6864993 h 6865037"/>
              <a:gd name="connsiteX6" fmla="*/ 0 w 4352732"/>
              <a:gd name="connsiteY6" fmla="*/ 1549150 h 6865037"/>
              <a:gd name="connsiteX0" fmla="*/ 0 w 4352732"/>
              <a:gd name="connsiteY0" fmla="*/ 1549150 h 6865212"/>
              <a:gd name="connsiteX1" fmla="*/ 1586644 w 4352732"/>
              <a:gd name="connsiteY1" fmla="*/ 5942 h 6865212"/>
              <a:gd name="connsiteX2" fmla="*/ 4342058 w 4352732"/>
              <a:gd name="connsiteY2" fmla="*/ 0 h 6865212"/>
              <a:gd name="connsiteX3" fmla="*/ 4352732 w 4352732"/>
              <a:gd name="connsiteY3" fmla="*/ 4233448 h 6865212"/>
              <a:gd name="connsiteX4" fmla="*/ 1664833 w 4352732"/>
              <a:gd name="connsiteY4" fmla="*/ 6859648 h 6865212"/>
              <a:gd name="connsiteX5" fmla="*/ 6626 w 4352732"/>
              <a:gd name="connsiteY5" fmla="*/ 6864993 h 6865212"/>
              <a:gd name="connsiteX6" fmla="*/ 0 w 4352732"/>
              <a:gd name="connsiteY6" fmla="*/ 1549150 h 686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2732" h="6865212">
                <a:moveTo>
                  <a:pt x="0" y="1549150"/>
                </a:moveTo>
                <a:lnTo>
                  <a:pt x="1586644" y="5942"/>
                </a:lnTo>
                <a:lnTo>
                  <a:pt x="4342058" y="0"/>
                </a:lnTo>
                <a:cubicBezTo>
                  <a:pt x="4346802" y="1528202"/>
                  <a:pt x="4347988" y="2705246"/>
                  <a:pt x="4352732" y="4233448"/>
                </a:cubicBezTo>
                <a:lnTo>
                  <a:pt x="1664833" y="6859648"/>
                </a:lnTo>
                <a:cubicBezTo>
                  <a:pt x="1640725" y="6857953"/>
                  <a:pt x="813190" y="6866688"/>
                  <a:pt x="6626" y="6864993"/>
                </a:cubicBezTo>
                <a:cubicBezTo>
                  <a:pt x="5603" y="5076820"/>
                  <a:pt x="1023" y="3337323"/>
                  <a:pt x="0" y="1549150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4447" t="-832" r="-825" b="-2080"/>
            </a:stretch>
          </a:blipFill>
        </p:spPr>
        <p:txBody>
          <a:bodyPr wrap="none" lIns="0" tIns="0" rIns="0" bIns="0">
            <a:normAutofit/>
          </a:bodyPr>
          <a:lstStyle>
            <a:lvl1pPr marL="822960" indent="0" algn="ctr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sz="140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9959D-5439-4318-83D8-6833D99F8C4C}"/>
              </a:ext>
            </a:extLst>
          </p:cNvPr>
          <p:cNvSpPr/>
          <p:nvPr userDrawn="1"/>
        </p:nvSpPr>
        <p:spPr>
          <a:xfrm>
            <a:off x="7952908" y="-5751"/>
            <a:ext cx="1667342" cy="1691675"/>
          </a:xfrm>
          <a:custGeom>
            <a:avLst/>
            <a:gdLst>
              <a:gd name="connsiteX0" fmla="*/ 0 w 1547827"/>
              <a:gd name="connsiteY0" fmla="*/ 0 h 1555126"/>
              <a:gd name="connsiteX1" fmla="*/ 1547827 w 1547827"/>
              <a:gd name="connsiteY1" fmla="*/ 0 h 1555126"/>
              <a:gd name="connsiteX2" fmla="*/ 1547827 w 1547827"/>
              <a:gd name="connsiteY2" fmla="*/ 1555126 h 1555126"/>
              <a:gd name="connsiteX3" fmla="*/ 0 w 1547827"/>
              <a:gd name="connsiteY3" fmla="*/ 1555126 h 1555126"/>
              <a:gd name="connsiteX4" fmla="*/ 0 w 1547827"/>
              <a:gd name="connsiteY4" fmla="*/ 0 h 1555126"/>
              <a:gd name="connsiteX0" fmla="*/ 0 w 1547827"/>
              <a:gd name="connsiteY0" fmla="*/ 0 h 1555126"/>
              <a:gd name="connsiteX1" fmla="*/ 1547827 w 1547827"/>
              <a:gd name="connsiteY1" fmla="*/ 0 h 1555126"/>
              <a:gd name="connsiteX2" fmla="*/ 0 w 1547827"/>
              <a:gd name="connsiteY2" fmla="*/ 1555126 h 1555126"/>
              <a:gd name="connsiteX3" fmla="*/ 0 w 1547827"/>
              <a:gd name="connsiteY3" fmla="*/ 0 h 15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7827" h="1555126">
                <a:moveTo>
                  <a:pt x="0" y="0"/>
                </a:moveTo>
                <a:lnTo>
                  <a:pt x="1547827" y="0"/>
                </a:lnTo>
                <a:lnTo>
                  <a:pt x="0" y="1555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4C6E01D-0E59-40BF-A76A-B868A4BEB79D}"/>
              </a:ext>
            </a:extLst>
          </p:cNvPr>
          <p:cNvSpPr/>
          <p:nvPr userDrawn="1"/>
        </p:nvSpPr>
        <p:spPr>
          <a:xfrm>
            <a:off x="9561381" y="421957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a_Section opener 4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69659"/>
            <a:ext cx="10515600" cy="1120838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 dirty="0"/>
              <a:t>Click to edit presenter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3538728"/>
            <a:ext cx="2286000" cy="251460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 sz="1200" b="0">
                <a:latin typeface="+mj-lt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80871" y="3538728"/>
            <a:ext cx="2286000" cy="2514600"/>
          </a:xfrm>
        </p:spPr>
        <p:txBody>
          <a:bodyPr lIns="0" tIns="0" rIns="0" bIns="0"/>
          <a:lstStyle>
            <a:lvl1pPr marL="0" indent="0">
              <a:buNone/>
              <a:defRPr lang="en-US" sz="12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12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57200" indent="0">
              <a:buNone/>
              <a:defRPr lang="en-US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85800" indent="0">
              <a:buNone/>
              <a:defRPr lang="en-US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914400" indent="0">
              <a:buNone/>
              <a:defRPr lang="en-US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53E42-6C15-4A8D-AFA8-51B1D8EA9A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25130" y="3538728"/>
            <a:ext cx="2286000" cy="251460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0" indent="0">
              <a:buNone/>
              <a:defRPr lang="en-US" sz="12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9069388" y="3538728"/>
            <a:ext cx="2286000" cy="2514600"/>
          </a:xfrm>
        </p:spPr>
        <p:txBody>
          <a:bodyPr lIns="0" tIns="0" rIns="0" bIns="0"/>
          <a:lstStyle>
            <a:lvl1pPr marL="0" indent="0">
              <a:buNone/>
              <a:defRPr lang="en-US" sz="12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12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8458" y="6085840"/>
            <a:ext cx="52120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20630F-FB86-40C6-B3CF-F0DA628D53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9788" y="1802707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7F941DA-9E81-4312-AE0C-4EE533BED2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8491" y="1814513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lang="en-US" sz="12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EEBFDC-EBA7-4D1D-9F22-5D043C3654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37194" y="1803400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lang="en-US" sz="12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8BFBEE1-4F7A-41B6-9BB5-7994CB5C72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69388" y="1814512"/>
            <a:ext cx="1600200" cy="16002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 Black" panose="020B0A04020102090204" pitchFamily="34" charset="0"/>
              <a:buNone/>
              <a:defRPr lang="en-US" sz="12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73B61A2-DEFE-4A34-8F50-0569B8093A7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B0A8F2-8BC7-4A48-970C-16A7A94A82D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21" name="Picture 13">
            <a:extLst>
              <a:ext uri="{FF2B5EF4-FFF2-40B4-BE49-F238E27FC236}">
                <a16:creationId xmlns:a16="http://schemas.microsoft.com/office/drawing/2014/main" id="{252CFE9A-0E73-47FE-87B6-1D6779258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Section opener 2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152" y="585216"/>
            <a:ext cx="10474899" cy="1120838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 dirty="0"/>
              <a:t>Click to edit presenter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3510149"/>
            <a:ext cx="5001837" cy="251460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0" indent="0">
              <a:buNone/>
              <a:defRPr sz="12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50374" y="3510149"/>
            <a:ext cx="4964313" cy="2514600"/>
          </a:xfr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2pPr>
            <a:lvl3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3pPr>
            <a:lvl4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4pPr>
            <a:lvl5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1740A21-BDAD-4236-A5B0-B3C5EE6498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9788" y="1802707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A98BEF5-0C89-4430-B947-F1CBBA015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50374" y="1802707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887AD67-99B6-4833-8429-D3E199C0A81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79A2FCE6-3214-4550-AB7E-FA7A7EFFCC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_Section Opene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3077972"/>
            <a:ext cx="9601200" cy="702056"/>
          </a:xfrm>
        </p:spPr>
        <p:txBody>
          <a:bodyPr lIns="0" tIns="0" rIns="0" bIns="0">
            <a:normAutofit/>
          </a:bodyPr>
          <a:lstStyle>
            <a:lvl1pPr algn="ctr">
              <a:defRPr lang="en-US" sz="28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7EF0196-6DDE-4D85-8DB8-77A251719F0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BD4E4-2AE3-430C-B9A2-89412E10C5B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9E330133-C8B4-4B15-901A-250DE9B25D8F}"/>
              </a:ext>
            </a:extLst>
          </p:cNvPr>
          <p:cNvSpPr/>
          <p:nvPr userDrawn="1"/>
        </p:nvSpPr>
        <p:spPr>
          <a:xfrm>
            <a:off x="9546777" y="421382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B9726C00-9273-4D53-92B0-F0E8464A6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d_Section Open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EA4C9AA-3B63-4CC1-BEDA-84AA127B8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427" y="9144"/>
            <a:ext cx="12201427" cy="68695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113121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1131217 w 12192000"/>
              <a:gd name="connsiteY4" fmla="*/ 0 h 6858000"/>
              <a:gd name="connsiteX0" fmla="*/ 113121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914400 w 12192000"/>
              <a:gd name="connsiteY4" fmla="*/ 1357460 h 6858000"/>
              <a:gd name="connsiteX5" fmla="*/ 1131217 w 12192000"/>
              <a:gd name="connsiteY5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6858000 h 6858000"/>
              <a:gd name="connsiteX3" fmla="*/ 9427 w 12201427"/>
              <a:gd name="connsiteY3" fmla="*/ 6858000 h 6858000"/>
              <a:gd name="connsiteX4" fmla="*/ 0 w 12201427"/>
              <a:gd name="connsiteY4" fmla="*/ 1121790 h 6858000"/>
              <a:gd name="connsiteX5" fmla="*/ 1140644 w 12201427"/>
              <a:gd name="connsiteY5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5114041 h 6858000"/>
              <a:gd name="connsiteX3" fmla="*/ 9427 w 12201427"/>
              <a:gd name="connsiteY3" fmla="*/ 6858000 h 6858000"/>
              <a:gd name="connsiteX4" fmla="*/ 0 w 12201427"/>
              <a:gd name="connsiteY4" fmla="*/ 1121790 h 6858000"/>
              <a:gd name="connsiteX5" fmla="*/ 1140644 w 12201427"/>
              <a:gd name="connsiteY5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5114041 h 6858000"/>
              <a:gd name="connsiteX3" fmla="*/ 9907572 w 12201427"/>
              <a:gd name="connsiteY3" fmla="*/ 5429839 h 6858000"/>
              <a:gd name="connsiteX4" fmla="*/ 9427 w 12201427"/>
              <a:gd name="connsiteY4" fmla="*/ 6858000 h 6858000"/>
              <a:gd name="connsiteX5" fmla="*/ 0 w 12201427"/>
              <a:gd name="connsiteY5" fmla="*/ 1121790 h 6858000"/>
              <a:gd name="connsiteX6" fmla="*/ 1140644 w 12201427"/>
              <a:gd name="connsiteY6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5114041 h 6858000"/>
              <a:gd name="connsiteX3" fmla="*/ 10350632 w 12201427"/>
              <a:gd name="connsiteY3" fmla="*/ 6853286 h 6858000"/>
              <a:gd name="connsiteX4" fmla="*/ 9427 w 12201427"/>
              <a:gd name="connsiteY4" fmla="*/ 6858000 h 6858000"/>
              <a:gd name="connsiteX5" fmla="*/ 0 w 12201427"/>
              <a:gd name="connsiteY5" fmla="*/ 1121790 h 6858000"/>
              <a:gd name="connsiteX6" fmla="*/ 1140644 w 1220142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427" h="6858000">
                <a:moveTo>
                  <a:pt x="1140644" y="0"/>
                </a:moveTo>
                <a:lnTo>
                  <a:pt x="12201427" y="0"/>
                </a:lnTo>
                <a:lnTo>
                  <a:pt x="12201427" y="5114041"/>
                </a:lnTo>
                <a:lnTo>
                  <a:pt x="10350632" y="6853286"/>
                </a:lnTo>
                <a:lnTo>
                  <a:pt x="9427" y="6858000"/>
                </a:lnTo>
                <a:cubicBezTo>
                  <a:pt x="6285" y="4945930"/>
                  <a:pt x="3142" y="3033860"/>
                  <a:pt x="0" y="1121790"/>
                </a:cubicBezTo>
                <a:lnTo>
                  <a:pt x="1140644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00" y="3077972"/>
            <a:ext cx="4770120" cy="702056"/>
          </a:xfrm>
        </p:spPr>
        <p:txBody>
          <a:bodyPr lIns="0" tIns="0" rIns="0" bIns="0">
            <a:normAutofit/>
          </a:bodyPr>
          <a:lstStyle>
            <a:lvl1pPr algn="l">
              <a:defRPr lang="en-US" sz="28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7120" y="6163056"/>
            <a:ext cx="521208" cy="685800"/>
          </a:xfrm>
        </p:spPr>
        <p:txBody>
          <a:bodyPr lIns="0" tIns="0" rIns="0" bIns="0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DD9632D-8168-456D-9C99-78CAC8FDFA0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A7CF50F7-2E3D-4E43-ABE3-4B0158439007}"/>
              </a:ext>
            </a:extLst>
          </p:cNvPr>
          <p:cNvSpPr/>
          <p:nvPr userDrawn="1"/>
        </p:nvSpPr>
        <p:spPr>
          <a:xfrm>
            <a:off x="9546777" y="421957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04839836-9194-4248-B382-8689DE011F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e_Section Opener Bann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3392424"/>
            <a:ext cx="9601200" cy="1161288"/>
          </a:xfrm>
        </p:spPr>
        <p:txBody>
          <a:bodyPr lIns="0" tIns="0" rIns="0" bIns="0">
            <a:normAutofit/>
          </a:bodyPr>
          <a:lstStyle>
            <a:lvl1pPr algn="ctr">
              <a:defRPr lang="en-US" sz="28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85840"/>
            <a:ext cx="52120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2" descr="Five individuals seated in a conference room engage in discussion.">
            <a:extLst>
              <a:ext uri="{FF2B5EF4-FFF2-40B4-BE49-F238E27FC236}">
                <a16:creationId xmlns:a16="http://schemas.microsoft.com/office/drawing/2014/main" id="{8E7A18E8-856B-48C1-A5A0-7ACC25E803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588"/>
            <a:ext cx="12202325" cy="2064381"/>
          </a:xfrm>
          <a:custGeom>
            <a:avLst/>
            <a:gdLst>
              <a:gd name="connsiteX0" fmla="*/ 1031397 w 12203912"/>
              <a:gd name="connsiteY0" fmla="*/ 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031397 h 2062794"/>
              <a:gd name="connsiteX8" fmla="*/ 1031397 w 12203912"/>
              <a:gd name="connsiteY8" fmla="*/ 0 h 2062794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046553 h 2077950"/>
              <a:gd name="connsiteX8" fmla="*/ 1172851 w 12203912"/>
              <a:gd name="connsiteY8" fmla="*/ 0 h 2077950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184665 h 2077950"/>
              <a:gd name="connsiteX8" fmla="*/ 1172851 w 12203912"/>
              <a:gd name="connsiteY8" fmla="*/ 0 h 2077950"/>
              <a:gd name="connsiteX0" fmla="*/ 1228413 w 12203912"/>
              <a:gd name="connsiteY0" fmla="*/ 75332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228413 w 12203912"/>
              <a:gd name="connsiteY8" fmla="*/ 75332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454965 w 12203912"/>
              <a:gd name="connsiteY4" fmla="*/ 2061206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2325 w 12203912"/>
              <a:gd name="connsiteY3" fmla="*/ 556734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194387 w 12203912"/>
              <a:gd name="connsiteY2" fmla="*/ 163513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0054915 w 12203912"/>
              <a:gd name="connsiteY2" fmla="*/ 2056444 h 2062794"/>
              <a:gd name="connsiteX3" fmla="*/ 0 w 12203912"/>
              <a:gd name="connsiteY3" fmla="*/ 2062794 h 2062794"/>
              <a:gd name="connsiteX4" fmla="*/ 0 w 12203912"/>
              <a:gd name="connsiteY4" fmla="*/ 2062794 h 2062794"/>
              <a:gd name="connsiteX5" fmla="*/ 0 w 12203912"/>
              <a:gd name="connsiteY5" fmla="*/ 1169509 h 2062794"/>
              <a:gd name="connsiteX6" fmla="*/ 1169675 w 12203912"/>
              <a:gd name="connsiteY6" fmla="*/ 720 h 2062794"/>
              <a:gd name="connsiteX0" fmla="*/ 1169675 w 11992775"/>
              <a:gd name="connsiteY0" fmla="*/ 0 h 2062074"/>
              <a:gd name="connsiteX1" fmla="*/ 11992775 w 11992775"/>
              <a:gd name="connsiteY1" fmla="*/ 2455 h 2062074"/>
              <a:gd name="connsiteX2" fmla="*/ 10054915 w 11992775"/>
              <a:gd name="connsiteY2" fmla="*/ 2055724 h 2062074"/>
              <a:gd name="connsiteX3" fmla="*/ 0 w 11992775"/>
              <a:gd name="connsiteY3" fmla="*/ 2062074 h 2062074"/>
              <a:gd name="connsiteX4" fmla="*/ 0 w 11992775"/>
              <a:gd name="connsiteY4" fmla="*/ 2062074 h 2062074"/>
              <a:gd name="connsiteX5" fmla="*/ 0 w 11992775"/>
              <a:gd name="connsiteY5" fmla="*/ 1168789 h 2062074"/>
              <a:gd name="connsiteX6" fmla="*/ 1169675 w 11992775"/>
              <a:gd name="connsiteY6" fmla="*/ 0 h 2062074"/>
              <a:gd name="connsiteX0" fmla="*/ 1169675 w 12202325"/>
              <a:gd name="connsiteY0" fmla="*/ 2307 h 2064381"/>
              <a:gd name="connsiteX1" fmla="*/ 12202325 w 12202325"/>
              <a:gd name="connsiteY1" fmla="*/ 0 h 2064381"/>
              <a:gd name="connsiteX2" fmla="*/ 10054915 w 12202325"/>
              <a:gd name="connsiteY2" fmla="*/ 2058031 h 2064381"/>
              <a:gd name="connsiteX3" fmla="*/ 0 w 12202325"/>
              <a:gd name="connsiteY3" fmla="*/ 2064381 h 2064381"/>
              <a:gd name="connsiteX4" fmla="*/ 0 w 12202325"/>
              <a:gd name="connsiteY4" fmla="*/ 2064381 h 2064381"/>
              <a:gd name="connsiteX5" fmla="*/ 0 w 12202325"/>
              <a:gd name="connsiteY5" fmla="*/ 1171096 h 2064381"/>
              <a:gd name="connsiteX6" fmla="*/ 1169675 w 12202325"/>
              <a:gd name="connsiteY6" fmla="*/ 2307 h 206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325" h="2064381">
                <a:moveTo>
                  <a:pt x="1169675" y="2307"/>
                </a:moveTo>
                <a:lnTo>
                  <a:pt x="12202325" y="0"/>
                </a:lnTo>
                <a:lnTo>
                  <a:pt x="10054915" y="2058031"/>
                </a:lnTo>
                <a:lnTo>
                  <a:pt x="0" y="2064381"/>
                </a:lnTo>
                <a:lnTo>
                  <a:pt x="0" y="2064381"/>
                </a:lnTo>
                <a:lnTo>
                  <a:pt x="0" y="1171096"/>
                </a:lnTo>
                <a:lnTo>
                  <a:pt x="1169675" y="2307"/>
                </a:lnTo>
                <a:close/>
              </a:path>
            </a:pathLst>
          </a:custGeom>
          <a:blipFill>
            <a:blip r:embed="rId2"/>
            <a:srcRect/>
            <a:stretch>
              <a:fillRect l="-754" r="-754"/>
            </a:stretch>
          </a:blipFill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308BD4E-524E-4A40-BA60-EB74D6EEF7E9}"/>
              </a:ext>
            </a:extLst>
          </p:cNvPr>
          <p:cNvSpPr/>
          <p:nvPr userDrawn="1"/>
        </p:nvSpPr>
        <p:spPr>
          <a:xfrm rot="5400000">
            <a:off x="23147" y="-23146"/>
            <a:ext cx="1127885" cy="1174176"/>
          </a:xfrm>
          <a:custGeom>
            <a:avLst/>
            <a:gdLst>
              <a:gd name="connsiteX0" fmla="*/ 0 w 1127885"/>
              <a:gd name="connsiteY0" fmla="*/ 0 h 1174176"/>
              <a:gd name="connsiteX1" fmla="*/ 1127885 w 1127885"/>
              <a:gd name="connsiteY1" fmla="*/ 0 h 1174176"/>
              <a:gd name="connsiteX2" fmla="*/ 1127885 w 1127885"/>
              <a:gd name="connsiteY2" fmla="*/ 1174176 h 1174176"/>
              <a:gd name="connsiteX3" fmla="*/ 0 w 1127885"/>
              <a:gd name="connsiteY3" fmla="*/ 1174176 h 1174176"/>
              <a:gd name="connsiteX4" fmla="*/ 0 w 1127885"/>
              <a:gd name="connsiteY4" fmla="*/ 0 h 1174176"/>
              <a:gd name="connsiteX0" fmla="*/ 0 w 1127885"/>
              <a:gd name="connsiteY0" fmla="*/ 0 h 1174176"/>
              <a:gd name="connsiteX1" fmla="*/ 1127885 w 1127885"/>
              <a:gd name="connsiteY1" fmla="*/ 1174176 h 1174176"/>
              <a:gd name="connsiteX2" fmla="*/ 0 w 1127885"/>
              <a:gd name="connsiteY2" fmla="*/ 1174176 h 1174176"/>
              <a:gd name="connsiteX3" fmla="*/ 0 w 1127885"/>
              <a:gd name="connsiteY3" fmla="*/ 0 h 11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885" h="1174176">
                <a:moveTo>
                  <a:pt x="0" y="0"/>
                </a:moveTo>
                <a:lnTo>
                  <a:pt x="1127885" y="1174176"/>
                </a:lnTo>
                <a:lnTo>
                  <a:pt x="0" y="117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752137A-7F1B-464F-B451-C1E10200C14F}"/>
              </a:ext>
            </a:extLst>
          </p:cNvPr>
          <p:cNvSpPr/>
          <p:nvPr userDrawn="1"/>
        </p:nvSpPr>
        <p:spPr>
          <a:xfrm rot="16200000">
            <a:off x="10100636" y="-47785"/>
            <a:ext cx="2058094" cy="2142564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7AC0E8-8703-4863-A5A3-C74FE123FDD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2DAC733B-E348-4939-BD2B-179AC99BBC9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B78D7837-DA7B-4BFD-B780-B81D5E40FF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Banner Photo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252" y="2361443"/>
            <a:ext cx="10578436" cy="706221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6252" y="3230123"/>
            <a:ext cx="10578436" cy="28258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55987"/>
            <a:ext cx="508748" cy="538386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Picture Placeholder 2" descr="Five individuals seated in a conference room engage in discussion.">
            <a:extLst>
              <a:ext uri="{FF2B5EF4-FFF2-40B4-BE49-F238E27FC236}">
                <a16:creationId xmlns:a16="http://schemas.microsoft.com/office/drawing/2014/main" id="{3261182A-6FCF-40EC-A0A5-8725156EFD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588"/>
            <a:ext cx="12202325" cy="2064381"/>
          </a:xfrm>
          <a:custGeom>
            <a:avLst/>
            <a:gdLst>
              <a:gd name="connsiteX0" fmla="*/ 1031397 w 12203912"/>
              <a:gd name="connsiteY0" fmla="*/ 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031397 h 2062794"/>
              <a:gd name="connsiteX8" fmla="*/ 1031397 w 12203912"/>
              <a:gd name="connsiteY8" fmla="*/ 0 h 2062794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046553 h 2077950"/>
              <a:gd name="connsiteX8" fmla="*/ 1172851 w 12203912"/>
              <a:gd name="connsiteY8" fmla="*/ 0 h 2077950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184665 h 2077950"/>
              <a:gd name="connsiteX8" fmla="*/ 1172851 w 12203912"/>
              <a:gd name="connsiteY8" fmla="*/ 0 h 2077950"/>
              <a:gd name="connsiteX0" fmla="*/ 1228413 w 12203912"/>
              <a:gd name="connsiteY0" fmla="*/ 75332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228413 w 12203912"/>
              <a:gd name="connsiteY8" fmla="*/ 75332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454965 w 12203912"/>
              <a:gd name="connsiteY4" fmla="*/ 2061206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2325 w 12203912"/>
              <a:gd name="connsiteY3" fmla="*/ 556734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194387 w 12203912"/>
              <a:gd name="connsiteY2" fmla="*/ 163513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0054915 w 12203912"/>
              <a:gd name="connsiteY2" fmla="*/ 2056444 h 2062794"/>
              <a:gd name="connsiteX3" fmla="*/ 0 w 12203912"/>
              <a:gd name="connsiteY3" fmla="*/ 2062794 h 2062794"/>
              <a:gd name="connsiteX4" fmla="*/ 0 w 12203912"/>
              <a:gd name="connsiteY4" fmla="*/ 2062794 h 2062794"/>
              <a:gd name="connsiteX5" fmla="*/ 0 w 12203912"/>
              <a:gd name="connsiteY5" fmla="*/ 1169509 h 2062794"/>
              <a:gd name="connsiteX6" fmla="*/ 1169675 w 12203912"/>
              <a:gd name="connsiteY6" fmla="*/ 720 h 2062794"/>
              <a:gd name="connsiteX0" fmla="*/ 1169675 w 11992775"/>
              <a:gd name="connsiteY0" fmla="*/ 0 h 2062074"/>
              <a:gd name="connsiteX1" fmla="*/ 11992775 w 11992775"/>
              <a:gd name="connsiteY1" fmla="*/ 2455 h 2062074"/>
              <a:gd name="connsiteX2" fmla="*/ 10054915 w 11992775"/>
              <a:gd name="connsiteY2" fmla="*/ 2055724 h 2062074"/>
              <a:gd name="connsiteX3" fmla="*/ 0 w 11992775"/>
              <a:gd name="connsiteY3" fmla="*/ 2062074 h 2062074"/>
              <a:gd name="connsiteX4" fmla="*/ 0 w 11992775"/>
              <a:gd name="connsiteY4" fmla="*/ 2062074 h 2062074"/>
              <a:gd name="connsiteX5" fmla="*/ 0 w 11992775"/>
              <a:gd name="connsiteY5" fmla="*/ 1168789 h 2062074"/>
              <a:gd name="connsiteX6" fmla="*/ 1169675 w 11992775"/>
              <a:gd name="connsiteY6" fmla="*/ 0 h 2062074"/>
              <a:gd name="connsiteX0" fmla="*/ 1169675 w 12202325"/>
              <a:gd name="connsiteY0" fmla="*/ 2307 h 2064381"/>
              <a:gd name="connsiteX1" fmla="*/ 12202325 w 12202325"/>
              <a:gd name="connsiteY1" fmla="*/ 0 h 2064381"/>
              <a:gd name="connsiteX2" fmla="*/ 10054915 w 12202325"/>
              <a:gd name="connsiteY2" fmla="*/ 2058031 h 2064381"/>
              <a:gd name="connsiteX3" fmla="*/ 0 w 12202325"/>
              <a:gd name="connsiteY3" fmla="*/ 2064381 h 2064381"/>
              <a:gd name="connsiteX4" fmla="*/ 0 w 12202325"/>
              <a:gd name="connsiteY4" fmla="*/ 2064381 h 2064381"/>
              <a:gd name="connsiteX5" fmla="*/ 0 w 12202325"/>
              <a:gd name="connsiteY5" fmla="*/ 1171096 h 2064381"/>
              <a:gd name="connsiteX6" fmla="*/ 1169675 w 12202325"/>
              <a:gd name="connsiteY6" fmla="*/ 2307 h 206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325" h="2064381">
                <a:moveTo>
                  <a:pt x="1169675" y="2307"/>
                </a:moveTo>
                <a:lnTo>
                  <a:pt x="12202325" y="0"/>
                </a:lnTo>
                <a:lnTo>
                  <a:pt x="10054915" y="2058031"/>
                </a:lnTo>
                <a:lnTo>
                  <a:pt x="0" y="2064381"/>
                </a:lnTo>
                <a:lnTo>
                  <a:pt x="0" y="2064381"/>
                </a:lnTo>
                <a:lnTo>
                  <a:pt x="0" y="1171096"/>
                </a:lnTo>
                <a:lnTo>
                  <a:pt x="1169675" y="2307"/>
                </a:lnTo>
                <a:close/>
              </a:path>
            </a:pathLst>
          </a:custGeom>
          <a:blipFill>
            <a:blip r:embed="rId2"/>
            <a:srcRect/>
            <a:stretch>
              <a:fillRect l="-754" r="-754"/>
            </a:stretch>
          </a:blipFill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7CD9DA23-A635-48EC-8E28-356B8DF3963E}"/>
              </a:ext>
            </a:extLst>
          </p:cNvPr>
          <p:cNvSpPr/>
          <p:nvPr userDrawn="1"/>
        </p:nvSpPr>
        <p:spPr>
          <a:xfrm rot="16200000">
            <a:off x="10100636" y="-47785"/>
            <a:ext cx="2058094" cy="2142564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F4FA6C2-BB71-468B-B83D-C8468786988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348944-0B6D-44EE-B358-45309B8B66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E8D05099-1EAB-455D-8428-DB43B2BE9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8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CBCD9-AFE8-409A-96A7-8A3CDDD4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93"/>
            <a:ext cx="10515600" cy="1132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0C11C-AD98-4E69-87AD-DFC10FC3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here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E354-FFB6-407D-AEC6-BCE591205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1003-60BD-4CA1-A61A-744245800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A4A4F-2255-4556-BD44-F6424CBCE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376EE71-D9CD-4866-A3E7-C3EB3486CB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15" r:id="rId5"/>
    <p:sldLayoutId id="2147483724" r:id="rId6"/>
    <p:sldLayoutId id="2147483726" r:id="rId7"/>
    <p:sldLayoutId id="2147483725" r:id="rId8"/>
    <p:sldLayoutId id="2147483718" r:id="rId9"/>
    <p:sldLayoutId id="2147483716" r:id="rId10"/>
    <p:sldLayoutId id="2147483714" r:id="rId11"/>
    <p:sldLayoutId id="2147483719" r:id="rId12"/>
    <p:sldLayoutId id="2147483720" r:id="rId13"/>
    <p:sldLayoutId id="2147483728" r:id="rId14"/>
    <p:sldLayoutId id="2147483721" r:id="rId15"/>
    <p:sldLayoutId id="2147483712" r:id="rId16"/>
    <p:sldLayoutId id="2147483723" r:id="rId17"/>
    <p:sldLayoutId id="2147483722" r:id="rId18"/>
    <p:sldLayoutId id="214748370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3"/>
        </a:buClr>
        <a:buFont typeface="Arial Black" panose="020B0A04020102090204" pitchFamily="34" charset="0"/>
        <a:buChar char="⁄"/>
        <a:defRPr sz="2800" b="1" kern="1200">
          <a:solidFill>
            <a:schemeClr val="tx2"/>
          </a:solidFill>
          <a:latin typeface="+mj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Times New Roman" panose="02020603050405020304" pitchFamily="18" charset="0"/>
        <a:buChar char="-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Font typeface="Times New Roman" panose="02020603050405020304" pitchFamily="18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DED65-CE83-4B98-A530-627523C3A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Julia Superpowers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6B09D7-9B7E-4A34-BDCB-425BEAAF5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Dispatch and Typing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D26E1-2C28-40F0-8002-77AE30DC08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Micah Rufsvold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9FFE2B-A55E-460E-88FF-0FBE45371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D7002-1C06-42E5-8D5F-5DC92D760F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2C7BEE-76FC-4B43-8435-34E0DAA94A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4 February 2022</a:t>
            </a:r>
          </a:p>
        </p:txBody>
      </p:sp>
    </p:spTree>
    <p:extLst>
      <p:ext uri="{BB962C8B-B14F-4D97-AF65-F5344CB8AC3E}">
        <p14:creationId xmlns:p14="http://schemas.microsoft.com/office/powerpoint/2010/main" val="118892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FF00B2-4D87-4D04-8915-64FADD8642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What does your computer do when you execute:</a:t>
                </a:r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6000" dirty="0"/>
                  <a:t>`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600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6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6000" dirty="0"/>
                  <a:t>` ?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FF00B2-4D87-4D04-8915-64FADD864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97" t="-15263" r="-1270" b="-8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2BB5A-42EF-42CA-A7EA-EE5D1EE0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25CF-0D6E-4844-B79B-06FF722D38A1}" type="slidenum">
              <a:rPr lang="en-US" smtClean="0"/>
              <a:t>2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692171-F4FE-4E2E-B3BA-612230C94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750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6E40541-35BB-4AC7-9766-758DB764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Julia Fast?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B672836-F05B-44D9-A4B1-B626044AC8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8808581"/>
              </p:ext>
            </p:extLst>
          </p:nvPr>
        </p:nvGraphicFramePr>
        <p:xfrm>
          <a:off x="736600" y="3230563"/>
          <a:ext cx="10577513" cy="282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F628-8C9C-47C0-B064-DDB588DA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25CF-0D6E-4844-B79B-06FF722D38A1}" type="slidenum">
              <a:rPr lang="en-US" smtClean="0"/>
              <a:t>3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7B85025-B0E5-40F9-84BB-D8D497C9E0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6055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23B7D6-2001-4F42-9133-B8175F48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Julia Help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A25842-9157-4277-ADB7-42C3D2164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152" y="1838342"/>
            <a:ext cx="10515600" cy="4013104"/>
          </a:xfrm>
        </p:spPr>
        <p:txBody>
          <a:bodyPr/>
          <a:lstStyle/>
          <a:p>
            <a:r>
              <a:rPr lang="en-US" dirty="0"/>
              <a:t>Declare types where you know them (mostly optional)</a:t>
            </a:r>
          </a:p>
          <a:p>
            <a:r>
              <a:rPr lang="en-US" dirty="0"/>
              <a:t>Don’t use Global Variables</a:t>
            </a:r>
          </a:p>
          <a:p>
            <a:r>
              <a:rPr lang="en-US" dirty="0"/>
              <a:t>Ensure type stability at function borders</a:t>
            </a:r>
          </a:p>
          <a:p>
            <a:r>
              <a:rPr lang="en-US" dirty="0"/>
              <a:t>Don’t use general containers</a:t>
            </a:r>
          </a:p>
          <a:p>
            <a:r>
              <a:rPr lang="en-US" dirty="0"/>
              <a:t>Do use Multiple Dispatch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82AE93-AB28-4CF9-8E14-EE4BDB4E37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MathematicaUniversal-GMMB">
      <a:dk1>
        <a:sysClr val="windowText" lastClr="000000"/>
      </a:dk1>
      <a:lt1>
        <a:sysClr val="window" lastClr="FFFFFF"/>
      </a:lt1>
      <a:dk2>
        <a:srgbClr val="046B5C"/>
      </a:dk2>
      <a:lt2>
        <a:srgbClr val="E0D4B5"/>
      </a:lt2>
      <a:accent1>
        <a:srgbClr val="0B2949"/>
      </a:accent1>
      <a:accent2>
        <a:srgbClr val="D02B27"/>
      </a:accent2>
      <a:accent3>
        <a:srgbClr val="5B6771"/>
      </a:accent3>
      <a:accent4>
        <a:srgbClr val="F1B51C"/>
      </a:accent4>
      <a:accent5>
        <a:srgbClr val="189394"/>
      </a:accent5>
      <a:accent6>
        <a:srgbClr val="17A673"/>
      </a:accent6>
      <a:hlink>
        <a:srgbClr val="0563C1"/>
      </a:hlink>
      <a:folHlink>
        <a:srgbClr val="954F72"/>
      </a:folHlink>
    </a:clrScheme>
    <a:fontScheme name="Custom 3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nk">
      <a:srgbClr val="FFFFFF"/>
    </a:custClr>
    <a:custClr name="Blank">
      <a:srgbClr val="FFFFFF"/>
    </a:custClr>
    <a:custClr name="LT2_231_221_198">
      <a:srgbClr val="E7DDC6"/>
    </a:custClr>
    <a:custClr name="DK2_72_131_120">
      <a:srgbClr val="488378"/>
    </a:custClr>
    <a:custClr name="A1_65_75_102">
      <a:srgbClr val="414B66"/>
    </a:custClr>
    <a:custClr name="A2_217_101_73">
      <a:srgbClr val="D96549"/>
    </a:custClr>
    <a:custClr name="A3_123_129_138">
      <a:srgbClr val="7B818A"/>
    </a:custClr>
    <a:custClr name="A4_244_197_92">
      <a:srgbClr val="F4C55C"/>
    </a:custClr>
    <a:custClr name="A5_101_167_169">
      <a:srgbClr val="65A7A9"/>
    </a:custClr>
    <a:custClr name="A6_106_183_144">
      <a:srgbClr val="6AB790"/>
    </a:custClr>
    <a:custClr name="Blank">
      <a:srgbClr val="FFFFFF"/>
    </a:custClr>
    <a:custClr name="Blank">
      <a:srgbClr val="FFFFFF"/>
    </a:custClr>
    <a:custClr name="LT2_237_231_214">
      <a:srgbClr val="EDE7D6"/>
    </a:custClr>
    <a:custClr name="DK2_127_162_154">
      <a:srgbClr val="7FA29A"/>
    </a:custClr>
    <a:custClr name="A1_114_116_139">
      <a:srgbClr val="72748B"/>
    </a:custClr>
    <a:custClr name="A2_227_147_120">
      <a:srgbClr val="E39378"/>
    </a:custClr>
    <a:custClr name="A3_159_162_169">
      <a:srgbClr val="9FA2A9"/>
    </a:custClr>
    <a:custClr name="A4_248_214_144">
      <a:srgbClr val="F8D690"/>
    </a:custClr>
    <a:custClr name="A5_150_190_193">
      <a:srgbClr val="96BEC1"/>
    </a:custClr>
    <a:custClr name="A6_156_202_176">
      <a:srgbClr val="9CCAB0"/>
    </a:custClr>
    <a:custClr name="Blank">
      <a:srgbClr val="FFFFFF"/>
    </a:custClr>
    <a:custClr name="Blank">
      <a:srgbClr val="FFFFFF"/>
    </a:custClr>
    <a:custClr name="LT2_245_241_232">
      <a:srgbClr val="F5F1E8"/>
    </a:custClr>
    <a:custClr name="DK2_184_200_196">
      <a:srgbClr val="B8C8C4"/>
    </a:custClr>
    <a:custClr name="A1_172_172_186">
      <a:srgbClr val="ACACBA"/>
    </a:custClr>
    <a:custClr name="A2_239_196_179">
      <a:srgbClr val="EFC4B3"/>
    </a:custClr>
    <a:custClr name="A3_200_201_205">
      <a:srgbClr val="C8C9CD"/>
    </a:custClr>
    <a:custClr name="A4_251_232_196">
      <a:srgbClr val="FBE8C4"/>
    </a:custClr>
    <a:custClr name="A5_200_218_219">
      <a:srgbClr val="C8DADB"/>
    </a:custClr>
    <a:custClr name="A6_203_225_211">
      <a:srgbClr val="CBE1D3"/>
    </a:custClr>
    <a:custClr name="data-viz_92_67_119">
      <a:srgbClr val="5C4377"/>
    </a:custClr>
    <a:custClr name="data-viz_117_55_38">
      <a:srgbClr val="753726"/>
    </a:custClr>
  </a:custClrLst>
  <a:extLst>
    <a:ext uri="{05A4C25C-085E-4340-85A3-A5531E510DB2}">
      <thm15:themeFamily xmlns:thm15="http://schemas.microsoft.com/office/thememl/2012/main" name="1MathU_Presentation.potx" id="{939C8305-C962-4823-9B9E-9BC650D34DAE}" vid="{24322D56-F6A6-4D69-BC76-CA8E05B749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ribbon>
    <tabs>
      <tab idQ="TabHome">
        <group id="mso_c1.2FA331AA" label="Bullet Levels" insertBeforeMso="GroupParagraph">
          <control idQ="OutlineDemote" visible="true" size="large"/>
          <control idQ="OutlinePromote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1MathU_Presentation</Template>
  <TotalTime>1922</TotalTime>
  <Words>113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Cambria Math</vt:lpstr>
      <vt:lpstr>Courier New</vt:lpstr>
      <vt:lpstr>Times New Roman</vt:lpstr>
      <vt:lpstr>Custom Design</vt:lpstr>
      <vt:lpstr>Julia Superpowers</vt:lpstr>
      <vt:lpstr>What does your computer do when you execute:  `x ∗ y` ?</vt:lpstr>
      <vt:lpstr>What Makes Julia Fast?</vt:lpstr>
      <vt:lpstr>Help Julia Help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Superpowers</dc:title>
  <dc:creator>Micah Rufsvold</dc:creator>
  <cp:lastModifiedBy>Micah Rufsvold</cp:lastModifiedBy>
  <cp:revision>13</cp:revision>
  <dcterms:created xsi:type="dcterms:W3CDTF">2022-01-12T04:13:20Z</dcterms:created>
  <dcterms:modified xsi:type="dcterms:W3CDTF">2022-02-01T14:43:27Z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0x010100C6A36D816C597647BA9A4D824AE9F60E00457957CCF31FDE4A9A8BB192C61240AE</vt:lpwstr>
  </property>
</Properties>
</file>